
<file path=[Content_Types].xml><?xml version="1.0" encoding="utf-8"?>
<Types xmlns="http://schemas.openxmlformats.org/package/2006/content-types">
  <Default Extension="emf" ContentType="image/x-em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omments/comment1.xml" ContentType="application/vnd.openxmlformats-officedocument.presentationml.comment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omments/comment2.xml" ContentType="application/vnd.openxmlformats-officedocument.presentationml.comments+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0"/>
  </p:notesMasterIdLst>
  <p:sldIdLst>
    <p:sldId id="257" r:id="rId2"/>
    <p:sldId id="258" r:id="rId3"/>
    <p:sldId id="259" r:id="rId4"/>
    <p:sldId id="260" r:id="rId5"/>
    <p:sldId id="263" r:id="rId6"/>
    <p:sldId id="264" r:id="rId7"/>
    <p:sldId id="265" r:id="rId8"/>
    <p:sldId id="308" r:id="rId9"/>
    <p:sldId id="310" r:id="rId10"/>
    <p:sldId id="311" r:id="rId11"/>
    <p:sldId id="312" r:id="rId12"/>
    <p:sldId id="331" r:id="rId13"/>
    <p:sldId id="332" r:id="rId14"/>
    <p:sldId id="316" r:id="rId15"/>
    <p:sldId id="313" r:id="rId16"/>
    <p:sldId id="317" r:id="rId17"/>
    <p:sldId id="314" r:id="rId18"/>
    <p:sldId id="325" r:id="rId19"/>
    <p:sldId id="333" r:id="rId20"/>
    <p:sldId id="326" r:id="rId21"/>
    <p:sldId id="320" r:id="rId22"/>
    <p:sldId id="327" r:id="rId23"/>
    <p:sldId id="334" r:id="rId24"/>
    <p:sldId id="309" r:id="rId25"/>
    <p:sldId id="335" r:id="rId26"/>
    <p:sldId id="328" r:id="rId27"/>
    <p:sldId id="306" r:id="rId28"/>
    <p:sldId id="283" r:id="rId29"/>
    <p:sldId id="284" r:id="rId30"/>
    <p:sldId id="285" r:id="rId31"/>
    <p:sldId id="286" r:id="rId32"/>
    <p:sldId id="292" r:id="rId33"/>
    <p:sldId id="294" r:id="rId34"/>
    <p:sldId id="270" r:id="rId35"/>
    <p:sldId id="268" r:id="rId36"/>
    <p:sldId id="291" r:id="rId37"/>
    <p:sldId id="293" r:id="rId38"/>
    <p:sldId id="295" r:id="rId39"/>
    <p:sldId id="300" r:id="rId40"/>
    <p:sldId id="296" r:id="rId41"/>
    <p:sldId id="297" r:id="rId42"/>
    <p:sldId id="301" r:id="rId43"/>
    <p:sldId id="302" r:id="rId44"/>
    <p:sldId id="275" r:id="rId45"/>
    <p:sldId id="280" r:id="rId46"/>
    <p:sldId id="299" r:id="rId47"/>
    <p:sldId id="287" r:id="rId48"/>
    <p:sldId id="282" r:id="rId4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en cici" initials="cc" lastIdx="1" clrIdx="0">
    <p:extLst>
      <p:ext uri="{19B8F6BF-5375-455C-9EA6-DF929625EA0E}">
        <p15:presenceInfo xmlns:p15="http://schemas.microsoft.com/office/powerpoint/2012/main" userId="299451dcf5df1f62"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82" autoAdjust="0"/>
    <p:restoredTop sz="94660"/>
  </p:normalViewPr>
  <p:slideViewPr>
    <p:cSldViewPr snapToGrid="0">
      <p:cViewPr varScale="1">
        <p:scale>
          <a:sx n="81" d="100"/>
          <a:sy n="81" d="100"/>
        </p:scale>
        <p:origin x="60" y="18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commentAuthors" Target="commentAuthor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9-03-23T10:19:51.995" idx="1">
    <p:pos x="7725" y="499"/>
    <p:text/>
    <p:extLst>
      <p:ext uri="{C676402C-5697-4E1C-873F-D02D1690AC5C}">
        <p15:threadingInfo xmlns:p15="http://schemas.microsoft.com/office/powerpoint/2012/main" timeZoneBias="-48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19-03-23T10:19:51.995" idx="1">
    <p:pos x="7725" y="499"/>
    <p:text/>
    <p:extLst>
      <p:ext uri="{C676402C-5697-4E1C-873F-D02D1690AC5C}">
        <p15:threadingInfo xmlns:p15="http://schemas.microsoft.com/office/powerpoint/2012/main" timeZoneBias="-480"/>
      </p:ext>
    </p:extLst>
  </p:cm>
</p:cmLst>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5D4E47C-6079-49E8-A7AC-4E447F8CBF54}" type="doc">
      <dgm:prSet loTypeId="urn:microsoft.com/office/officeart/2005/8/layout/hierarchy2" loCatId="hierarchy" qsTypeId="urn:microsoft.com/office/officeart/2005/8/quickstyle/simple1" qsCatId="simple" csTypeId="urn:microsoft.com/office/officeart/2005/8/colors/accent0_1" csCatId="mainScheme" phldr="1"/>
      <dgm:spPr/>
      <dgm:t>
        <a:bodyPr/>
        <a:lstStyle/>
        <a:p>
          <a:endParaRPr lang="zh-CN" altLang="en-US"/>
        </a:p>
      </dgm:t>
    </dgm:pt>
    <dgm:pt modelId="{48B464AD-8EC9-4D97-AC40-27301E890EFE}">
      <dgm:prSet phldrT="[文本]" custT="1"/>
      <dgm:spPr/>
      <dgm:t>
        <a:bodyPr/>
        <a:lstStyle/>
        <a:p>
          <a:r>
            <a:rPr lang="zh-CN" altLang="en-US" sz="1600"/>
            <a:t>第五周任务分配</a:t>
          </a:r>
        </a:p>
      </dgm:t>
    </dgm:pt>
    <dgm:pt modelId="{57DF4EE3-32BA-484E-9D40-D4A2FA116F2D}" type="parTrans" cxnId="{1616F0F3-A8B1-40A8-A944-E313089FB87A}">
      <dgm:prSet/>
      <dgm:spPr/>
      <dgm:t>
        <a:bodyPr/>
        <a:lstStyle/>
        <a:p>
          <a:endParaRPr lang="zh-CN" altLang="en-US"/>
        </a:p>
      </dgm:t>
    </dgm:pt>
    <dgm:pt modelId="{5BBB657B-C568-4394-95B3-72EE0271471A}" type="sibTrans" cxnId="{1616F0F3-A8B1-40A8-A944-E313089FB87A}">
      <dgm:prSet/>
      <dgm:spPr/>
      <dgm:t>
        <a:bodyPr/>
        <a:lstStyle/>
        <a:p>
          <a:endParaRPr lang="zh-CN" altLang="en-US"/>
        </a:p>
      </dgm:t>
    </dgm:pt>
    <dgm:pt modelId="{321BEB2B-6E23-45B6-AEFF-58BB25AA9D61}">
      <dgm:prSet phldrT="[文本]" custT="1"/>
      <dgm:spPr/>
      <dgm:t>
        <a:bodyPr/>
        <a:lstStyle/>
        <a:p>
          <a:r>
            <a:rPr lang="zh-CN" altLang="en-US" sz="2000"/>
            <a:t>陈昱熹</a:t>
          </a:r>
        </a:p>
      </dgm:t>
    </dgm:pt>
    <dgm:pt modelId="{56065CE3-6A1A-49A6-962D-5C3FC20CFFDA}" type="parTrans" cxnId="{8A3886F9-CCA5-4280-A7F9-5B5EE35EFC1A}">
      <dgm:prSet/>
      <dgm:spPr/>
      <dgm:t>
        <a:bodyPr/>
        <a:lstStyle/>
        <a:p>
          <a:endParaRPr lang="zh-CN" altLang="en-US"/>
        </a:p>
      </dgm:t>
    </dgm:pt>
    <dgm:pt modelId="{07E9A631-63CC-4BA8-98A5-6985395DBC13}" type="sibTrans" cxnId="{8A3886F9-CCA5-4280-A7F9-5B5EE35EFC1A}">
      <dgm:prSet/>
      <dgm:spPr/>
      <dgm:t>
        <a:bodyPr/>
        <a:lstStyle/>
        <a:p>
          <a:endParaRPr lang="zh-CN" altLang="en-US"/>
        </a:p>
      </dgm:t>
    </dgm:pt>
    <dgm:pt modelId="{010DB53C-8F50-49E0-9091-6F98B4040C59}">
      <dgm:prSet phldrT="[文本]" custT="1"/>
      <dgm:spPr/>
      <dgm:t>
        <a:bodyPr/>
        <a:lstStyle/>
        <a:p>
          <a:r>
            <a:rPr lang="zh-CN" sz="1100"/>
            <a:t>可行性</a:t>
          </a:r>
          <a:r>
            <a:rPr lang="en-US" sz="1100"/>
            <a:t>PPT</a:t>
          </a:r>
          <a:r>
            <a:rPr lang="zh-CN" sz="1100"/>
            <a:t>终定稿</a:t>
          </a:r>
          <a:endParaRPr lang="zh-CN" altLang="en-US" sz="1100"/>
        </a:p>
      </dgm:t>
    </dgm:pt>
    <dgm:pt modelId="{2DCF6369-0FE4-47F9-B8D9-743E5C4725EF}" type="parTrans" cxnId="{AF79755A-E51F-4ECD-8C71-90D452298A60}">
      <dgm:prSet/>
      <dgm:spPr/>
      <dgm:t>
        <a:bodyPr/>
        <a:lstStyle/>
        <a:p>
          <a:endParaRPr lang="zh-CN" altLang="en-US"/>
        </a:p>
      </dgm:t>
    </dgm:pt>
    <dgm:pt modelId="{B22A435C-6B11-4E70-9D12-142C17E5E198}" type="sibTrans" cxnId="{AF79755A-E51F-4ECD-8C71-90D452298A60}">
      <dgm:prSet/>
      <dgm:spPr/>
      <dgm:t>
        <a:bodyPr/>
        <a:lstStyle/>
        <a:p>
          <a:endParaRPr lang="zh-CN" altLang="en-US"/>
        </a:p>
      </dgm:t>
    </dgm:pt>
    <dgm:pt modelId="{3E7A9CFD-0613-41F6-8F7D-9E0C84E66EAF}">
      <dgm:prSet phldrT="[文本]" custT="1"/>
      <dgm:spPr/>
      <dgm:t>
        <a:bodyPr/>
        <a:lstStyle/>
        <a:p>
          <a:r>
            <a:rPr lang="zh-CN" altLang="en-US" sz="2000"/>
            <a:t>马宇轩</a:t>
          </a:r>
        </a:p>
      </dgm:t>
    </dgm:pt>
    <dgm:pt modelId="{E76497DA-2B32-426F-8B4F-3C2DA1C0A5EB}" type="parTrans" cxnId="{E8BDA718-435B-4E45-9712-F58A7C12FE00}">
      <dgm:prSet/>
      <dgm:spPr/>
      <dgm:t>
        <a:bodyPr/>
        <a:lstStyle/>
        <a:p>
          <a:endParaRPr lang="zh-CN" altLang="en-US"/>
        </a:p>
      </dgm:t>
    </dgm:pt>
    <dgm:pt modelId="{2647DF4A-BE18-4369-838E-2CBD09275281}" type="sibTrans" cxnId="{E8BDA718-435B-4E45-9712-F58A7C12FE00}">
      <dgm:prSet/>
      <dgm:spPr/>
      <dgm:t>
        <a:bodyPr/>
        <a:lstStyle/>
        <a:p>
          <a:endParaRPr lang="zh-CN" altLang="en-US"/>
        </a:p>
      </dgm:t>
    </dgm:pt>
    <dgm:pt modelId="{0793BFB7-68E7-4CDD-95D8-91BE66CDB902}">
      <dgm:prSet phldrT="[文本]" custT="1"/>
      <dgm:spPr/>
      <dgm:t>
        <a:bodyPr/>
        <a:lstStyle/>
        <a:p>
          <a:r>
            <a:rPr lang="zh-CN" sz="1400"/>
            <a:t>可行性</a:t>
          </a:r>
          <a:r>
            <a:rPr lang="en-US" sz="1400"/>
            <a:t>PPT</a:t>
          </a:r>
          <a:r>
            <a:rPr lang="zh-CN" sz="1400"/>
            <a:t>初定稿</a:t>
          </a:r>
          <a:endParaRPr lang="zh-CN" altLang="en-US" sz="1400"/>
        </a:p>
      </dgm:t>
    </dgm:pt>
    <dgm:pt modelId="{A4E4CC11-E637-4A63-B9A0-76479833B59E}" type="parTrans" cxnId="{E98981BF-1A77-4CDB-908A-A55FBB07F7AE}">
      <dgm:prSet/>
      <dgm:spPr/>
      <dgm:t>
        <a:bodyPr/>
        <a:lstStyle/>
        <a:p>
          <a:endParaRPr lang="zh-CN" altLang="en-US"/>
        </a:p>
      </dgm:t>
    </dgm:pt>
    <dgm:pt modelId="{1B7DF910-58A1-49E9-922A-D9B1641E164F}" type="sibTrans" cxnId="{E98981BF-1A77-4CDB-908A-A55FBB07F7AE}">
      <dgm:prSet/>
      <dgm:spPr/>
      <dgm:t>
        <a:bodyPr/>
        <a:lstStyle/>
        <a:p>
          <a:endParaRPr lang="zh-CN" altLang="en-US"/>
        </a:p>
      </dgm:t>
    </dgm:pt>
    <dgm:pt modelId="{D7E556D4-8A61-49A2-8BC2-77638133EC97}">
      <dgm:prSet custT="1"/>
      <dgm:spPr/>
      <dgm:t>
        <a:bodyPr/>
        <a:lstStyle/>
        <a:p>
          <a:r>
            <a:rPr lang="zh-CN" altLang="en-US" sz="2000"/>
            <a:t>王敏</a:t>
          </a:r>
        </a:p>
      </dgm:t>
    </dgm:pt>
    <dgm:pt modelId="{70BE9A35-DB6B-4DE9-9F6A-04F45F343F16}" type="parTrans" cxnId="{413D19C4-796C-4A95-8F25-EED8C24D5151}">
      <dgm:prSet/>
      <dgm:spPr/>
      <dgm:t>
        <a:bodyPr/>
        <a:lstStyle/>
        <a:p>
          <a:endParaRPr lang="zh-CN" altLang="en-US"/>
        </a:p>
      </dgm:t>
    </dgm:pt>
    <dgm:pt modelId="{F23A8447-6FD6-4E0A-A400-79B17804BFF6}" type="sibTrans" cxnId="{413D19C4-796C-4A95-8F25-EED8C24D5151}">
      <dgm:prSet/>
      <dgm:spPr/>
      <dgm:t>
        <a:bodyPr/>
        <a:lstStyle/>
        <a:p>
          <a:endParaRPr lang="zh-CN" altLang="en-US"/>
        </a:p>
      </dgm:t>
    </dgm:pt>
    <dgm:pt modelId="{A4F40CFB-F3F0-4692-840D-6E91BAFCE7FE}">
      <dgm:prSet custT="1"/>
      <dgm:spPr/>
      <dgm:t>
        <a:bodyPr/>
        <a:lstStyle/>
        <a:p>
          <a:pPr algn="l"/>
          <a:r>
            <a:rPr lang="zh-CN" altLang="en-US" sz="1200"/>
            <a:t>可行性研究前提</a:t>
          </a:r>
        </a:p>
      </dgm:t>
    </dgm:pt>
    <dgm:pt modelId="{2349CB6A-38D1-49EE-8C23-C9415FD5B792}" type="parTrans" cxnId="{FD29890B-062D-4D7A-A531-29C99B184076}">
      <dgm:prSet/>
      <dgm:spPr/>
      <dgm:t>
        <a:bodyPr/>
        <a:lstStyle/>
        <a:p>
          <a:endParaRPr lang="zh-CN" altLang="en-US"/>
        </a:p>
      </dgm:t>
    </dgm:pt>
    <dgm:pt modelId="{1D2556AF-8709-4DA4-BCD1-38EA1E6C7330}" type="sibTrans" cxnId="{FD29890B-062D-4D7A-A531-29C99B184076}">
      <dgm:prSet/>
      <dgm:spPr/>
      <dgm:t>
        <a:bodyPr/>
        <a:lstStyle/>
        <a:p>
          <a:endParaRPr lang="zh-CN" altLang="en-US"/>
        </a:p>
      </dgm:t>
    </dgm:pt>
    <dgm:pt modelId="{6575AE25-EA65-439B-A37D-5D1D89F00B56}">
      <dgm:prSet custT="1"/>
      <dgm:spPr/>
      <dgm:t>
        <a:bodyPr/>
        <a:lstStyle/>
        <a:p>
          <a:r>
            <a:rPr lang="zh-CN" altLang="en-US" sz="1400"/>
            <a:t>所建议系统经济的可行性（补充）</a:t>
          </a:r>
        </a:p>
      </dgm:t>
    </dgm:pt>
    <dgm:pt modelId="{E958CEC9-9B91-4D80-824F-A7965C88D4D3}" type="parTrans" cxnId="{FBA473E8-20FE-4A95-93C3-6B412F799EA1}">
      <dgm:prSet/>
      <dgm:spPr/>
      <dgm:t>
        <a:bodyPr/>
        <a:lstStyle/>
        <a:p>
          <a:endParaRPr lang="zh-CN" altLang="en-US"/>
        </a:p>
      </dgm:t>
    </dgm:pt>
    <dgm:pt modelId="{6886C966-B3AE-4684-93C0-FBCAAC3DDF27}" type="sibTrans" cxnId="{FBA473E8-20FE-4A95-93C3-6B412F799EA1}">
      <dgm:prSet/>
      <dgm:spPr/>
      <dgm:t>
        <a:bodyPr/>
        <a:lstStyle/>
        <a:p>
          <a:endParaRPr lang="zh-CN" altLang="en-US"/>
        </a:p>
      </dgm:t>
    </dgm:pt>
    <dgm:pt modelId="{530C2168-2B28-4DBC-A44F-D2E5F8FA269C}">
      <dgm:prSet custT="1"/>
      <dgm:spPr/>
      <dgm:t>
        <a:bodyPr/>
        <a:lstStyle/>
        <a:p>
          <a:r>
            <a:rPr lang="zh-CN" altLang="en-US" sz="1400" dirty="0"/>
            <a:t>社会因素可行性</a:t>
          </a:r>
        </a:p>
      </dgm:t>
    </dgm:pt>
    <dgm:pt modelId="{CB0BBFD5-0B08-4665-A7C7-AA3AA771C9D8}" type="parTrans" cxnId="{EFABDBA8-2221-4D39-87D8-9FD5149CBD0C}">
      <dgm:prSet/>
      <dgm:spPr/>
      <dgm:t>
        <a:bodyPr/>
        <a:lstStyle/>
        <a:p>
          <a:endParaRPr lang="zh-CN" altLang="en-US"/>
        </a:p>
      </dgm:t>
    </dgm:pt>
    <dgm:pt modelId="{96B658FC-93FB-4A4B-AD15-5B071634A01D}" type="sibTrans" cxnId="{EFABDBA8-2221-4D39-87D8-9FD5149CBD0C}">
      <dgm:prSet/>
      <dgm:spPr/>
      <dgm:t>
        <a:bodyPr/>
        <a:lstStyle/>
        <a:p>
          <a:endParaRPr lang="zh-CN" altLang="en-US"/>
        </a:p>
      </dgm:t>
    </dgm:pt>
    <dgm:pt modelId="{02900809-26A4-4647-873A-54C9B7639772}">
      <dgm:prSet custT="1"/>
      <dgm:spPr/>
      <dgm:t>
        <a:bodyPr/>
        <a:lstStyle/>
        <a:p>
          <a:r>
            <a:rPr lang="zh-CN" altLang="en-US" sz="1400"/>
            <a:t>组织小组内评和总结</a:t>
          </a:r>
        </a:p>
      </dgm:t>
    </dgm:pt>
    <dgm:pt modelId="{0C719FFD-B20A-4178-A0F1-2A1200E85801}" type="parTrans" cxnId="{17B00B81-703F-4296-BF16-16F5C18F6F66}">
      <dgm:prSet/>
      <dgm:spPr/>
      <dgm:t>
        <a:bodyPr/>
        <a:lstStyle/>
        <a:p>
          <a:endParaRPr lang="zh-CN" altLang="en-US"/>
        </a:p>
      </dgm:t>
    </dgm:pt>
    <dgm:pt modelId="{EE05D791-800B-48D1-8A63-5E2DDAEDF9A2}" type="sibTrans" cxnId="{17B00B81-703F-4296-BF16-16F5C18F6F66}">
      <dgm:prSet/>
      <dgm:spPr/>
      <dgm:t>
        <a:bodyPr/>
        <a:lstStyle/>
        <a:p>
          <a:endParaRPr lang="zh-CN" altLang="en-US"/>
        </a:p>
      </dgm:t>
    </dgm:pt>
    <dgm:pt modelId="{DD973397-0FDE-4112-B7B5-BF5E74E8F149}">
      <dgm:prSet custT="1"/>
      <dgm:spPr/>
      <dgm:t>
        <a:bodyPr/>
        <a:lstStyle/>
        <a:p>
          <a:r>
            <a:rPr lang="zh-CN" sz="1600" i="0"/>
            <a:t>项目计划</a:t>
          </a:r>
          <a:r>
            <a:rPr lang="en-US" sz="1600" i="0"/>
            <a:t>word</a:t>
          </a:r>
          <a:r>
            <a:rPr lang="zh-CN" sz="1600" i="0"/>
            <a:t>初定稿</a:t>
          </a:r>
        </a:p>
      </dgm:t>
    </dgm:pt>
    <dgm:pt modelId="{D72EB893-C8AF-4020-B79C-9485664E4264}" type="parTrans" cxnId="{10684B6B-AB0A-48DC-87A3-2BC76B143BAB}">
      <dgm:prSet/>
      <dgm:spPr/>
      <dgm:t>
        <a:bodyPr/>
        <a:lstStyle/>
        <a:p>
          <a:endParaRPr lang="zh-CN" altLang="en-US"/>
        </a:p>
      </dgm:t>
    </dgm:pt>
    <dgm:pt modelId="{4168BECA-ADB5-4FCF-9603-AE389E6341DB}" type="sibTrans" cxnId="{10684B6B-AB0A-48DC-87A3-2BC76B143BAB}">
      <dgm:prSet/>
      <dgm:spPr/>
      <dgm:t>
        <a:bodyPr/>
        <a:lstStyle/>
        <a:p>
          <a:endParaRPr lang="zh-CN" altLang="en-US"/>
        </a:p>
      </dgm:t>
    </dgm:pt>
    <dgm:pt modelId="{672A3FCD-4D4D-42CC-ABFC-102830E273AB}">
      <dgm:prSet custT="1"/>
      <dgm:spPr/>
      <dgm:t>
        <a:bodyPr/>
        <a:lstStyle/>
        <a:p>
          <a:r>
            <a:rPr lang="zh-CN" sz="1400"/>
            <a:t>其他可供选择的方案对比（</a:t>
          </a:r>
          <a:r>
            <a:rPr lang="en-US" sz="1400"/>
            <a:t>swot</a:t>
          </a:r>
          <a:r>
            <a:rPr lang="zh-CN" sz="1400"/>
            <a:t>图补充）</a:t>
          </a:r>
          <a:endParaRPr lang="zh-CN" altLang="en-US" sz="1400"/>
        </a:p>
      </dgm:t>
    </dgm:pt>
    <dgm:pt modelId="{D211CAF3-29B1-457C-9AA5-A93DBCF87117}" type="parTrans" cxnId="{CA689F06-FB77-4751-8F0B-97B956D04132}">
      <dgm:prSet/>
      <dgm:spPr/>
      <dgm:t>
        <a:bodyPr/>
        <a:lstStyle/>
        <a:p>
          <a:endParaRPr lang="zh-CN" altLang="en-US"/>
        </a:p>
      </dgm:t>
    </dgm:pt>
    <dgm:pt modelId="{482EE5E0-BF55-4722-9E82-891E5A8715FC}" type="sibTrans" cxnId="{CA689F06-FB77-4751-8F0B-97B956D04132}">
      <dgm:prSet/>
      <dgm:spPr/>
      <dgm:t>
        <a:bodyPr/>
        <a:lstStyle/>
        <a:p>
          <a:endParaRPr lang="zh-CN" altLang="en-US"/>
        </a:p>
      </dgm:t>
    </dgm:pt>
    <dgm:pt modelId="{A2DA3CAD-A8E6-40B9-8EF9-BFB43417B45E}">
      <dgm:prSet custT="1"/>
      <dgm:spPr/>
      <dgm:t>
        <a:bodyPr/>
        <a:lstStyle/>
        <a:p>
          <a:r>
            <a:rPr lang="zh-CN" altLang="en-US" sz="1400"/>
            <a:t>技术可行性分析</a:t>
          </a:r>
        </a:p>
      </dgm:t>
    </dgm:pt>
    <dgm:pt modelId="{F910552E-96DC-4ED7-9FF4-599FFD34EA8F}" type="parTrans" cxnId="{DCAA6533-F3AF-4D62-954A-F943EF4F2D6A}">
      <dgm:prSet/>
      <dgm:spPr/>
      <dgm:t>
        <a:bodyPr/>
        <a:lstStyle/>
        <a:p>
          <a:endParaRPr lang="zh-CN" altLang="en-US"/>
        </a:p>
      </dgm:t>
    </dgm:pt>
    <dgm:pt modelId="{D1E0B22B-A12C-4443-81D8-099DFA8D1959}" type="sibTrans" cxnId="{DCAA6533-F3AF-4D62-954A-F943EF4F2D6A}">
      <dgm:prSet/>
      <dgm:spPr/>
      <dgm:t>
        <a:bodyPr/>
        <a:lstStyle/>
        <a:p>
          <a:endParaRPr lang="zh-CN" altLang="en-US"/>
        </a:p>
      </dgm:t>
    </dgm:pt>
    <dgm:pt modelId="{E72A3479-4018-46A3-ABD5-44132309DBFF}">
      <dgm:prSet custT="1"/>
      <dgm:spPr/>
      <dgm:t>
        <a:bodyPr/>
        <a:lstStyle/>
        <a:p>
          <a:r>
            <a:rPr lang="zh-CN" altLang="en-US" sz="1400"/>
            <a:t>组织小组内评和总结</a:t>
          </a:r>
        </a:p>
      </dgm:t>
    </dgm:pt>
    <dgm:pt modelId="{0E13F093-13E5-4893-9E8D-ADF6510727E3}" type="parTrans" cxnId="{BA554BD9-528A-48DA-A552-A84CF4F2C37C}">
      <dgm:prSet/>
      <dgm:spPr/>
      <dgm:t>
        <a:bodyPr/>
        <a:lstStyle/>
        <a:p>
          <a:endParaRPr lang="zh-CN" altLang="en-US"/>
        </a:p>
      </dgm:t>
    </dgm:pt>
    <dgm:pt modelId="{1528BCF2-5541-47DE-A747-71AFA118B854}" type="sibTrans" cxnId="{BA554BD9-528A-48DA-A552-A84CF4F2C37C}">
      <dgm:prSet/>
      <dgm:spPr/>
      <dgm:t>
        <a:bodyPr/>
        <a:lstStyle/>
        <a:p>
          <a:endParaRPr lang="zh-CN" altLang="en-US"/>
        </a:p>
      </dgm:t>
    </dgm:pt>
    <dgm:pt modelId="{16E0DDBA-4EB3-4CCC-989E-0E6768CD9847}">
      <dgm:prSet custT="1"/>
      <dgm:spPr/>
      <dgm:t>
        <a:bodyPr/>
        <a:lstStyle/>
        <a:p>
          <a:r>
            <a:rPr lang="zh-CN" altLang="en-US" sz="1400"/>
            <a:t>对现有系统的分析</a:t>
          </a:r>
        </a:p>
      </dgm:t>
    </dgm:pt>
    <dgm:pt modelId="{C15F8242-D8B9-4790-8688-02639F9FA565}" type="parTrans" cxnId="{04A1FB7B-6C7D-4343-A9CC-E9361E45D9E7}">
      <dgm:prSet/>
      <dgm:spPr/>
      <dgm:t>
        <a:bodyPr/>
        <a:lstStyle/>
        <a:p>
          <a:endParaRPr lang="zh-CN" altLang="en-US"/>
        </a:p>
      </dgm:t>
    </dgm:pt>
    <dgm:pt modelId="{1A4C73CA-BDB1-4E7D-BA41-C167497A5CAB}" type="sibTrans" cxnId="{04A1FB7B-6C7D-4343-A9CC-E9361E45D9E7}">
      <dgm:prSet/>
      <dgm:spPr/>
      <dgm:t>
        <a:bodyPr/>
        <a:lstStyle/>
        <a:p>
          <a:endParaRPr lang="zh-CN" altLang="en-US"/>
        </a:p>
      </dgm:t>
    </dgm:pt>
    <dgm:pt modelId="{AAFB9B93-6322-4FF2-B831-455D7389891A}">
      <dgm:prSet custT="1"/>
      <dgm:spPr/>
      <dgm:t>
        <a:bodyPr/>
        <a:lstStyle/>
        <a:p>
          <a:r>
            <a:rPr lang="zh-CN" altLang="en-US" sz="1400"/>
            <a:t>组织小组内评和总结</a:t>
          </a:r>
        </a:p>
      </dgm:t>
    </dgm:pt>
    <dgm:pt modelId="{6444FD59-E2AC-4730-8FE8-8A88988ADF7B}" type="parTrans" cxnId="{07EA154D-F105-41F4-9B3A-E05A229318CB}">
      <dgm:prSet/>
      <dgm:spPr/>
      <dgm:t>
        <a:bodyPr/>
        <a:lstStyle/>
        <a:p>
          <a:endParaRPr lang="zh-CN" altLang="en-US"/>
        </a:p>
      </dgm:t>
    </dgm:pt>
    <dgm:pt modelId="{55D072DF-9D96-4A1B-B00E-905E7AEEF7C9}" type="sibTrans" cxnId="{07EA154D-F105-41F4-9B3A-E05A229318CB}">
      <dgm:prSet/>
      <dgm:spPr/>
      <dgm:t>
        <a:bodyPr/>
        <a:lstStyle/>
        <a:p>
          <a:endParaRPr lang="zh-CN" altLang="en-US"/>
        </a:p>
      </dgm:t>
    </dgm:pt>
    <dgm:pt modelId="{A5BBFE7F-3FD0-4C17-9A25-42B53928B8C1}" type="pres">
      <dgm:prSet presAssocID="{95D4E47C-6079-49E8-A7AC-4E447F8CBF54}" presName="diagram" presStyleCnt="0">
        <dgm:presLayoutVars>
          <dgm:chPref val="1"/>
          <dgm:dir/>
          <dgm:animOne val="branch"/>
          <dgm:animLvl val="lvl"/>
          <dgm:resizeHandles val="exact"/>
        </dgm:presLayoutVars>
      </dgm:prSet>
      <dgm:spPr/>
    </dgm:pt>
    <dgm:pt modelId="{9798AA95-B849-4BE8-A8B6-255B6A480C06}" type="pres">
      <dgm:prSet presAssocID="{48B464AD-8EC9-4D97-AC40-27301E890EFE}" presName="root1" presStyleCnt="0"/>
      <dgm:spPr/>
    </dgm:pt>
    <dgm:pt modelId="{E5CBBAD3-7E51-4B74-9255-1449F08D4FA2}" type="pres">
      <dgm:prSet presAssocID="{48B464AD-8EC9-4D97-AC40-27301E890EFE}" presName="LevelOneTextNode" presStyleLbl="node0" presStyleIdx="0" presStyleCnt="1" custScaleY="60845">
        <dgm:presLayoutVars>
          <dgm:chPref val="3"/>
        </dgm:presLayoutVars>
      </dgm:prSet>
      <dgm:spPr/>
    </dgm:pt>
    <dgm:pt modelId="{6A265694-4711-4DB1-A767-6F2C21304EA7}" type="pres">
      <dgm:prSet presAssocID="{48B464AD-8EC9-4D97-AC40-27301E890EFE}" presName="level2hierChild" presStyleCnt="0"/>
      <dgm:spPr/>
    </dgm:pt>
    <dgm:pt modelId="{FE8DD676-8FE9-4BF3-93A1-5C624F4C1B51}" type="pres">
      <dgm:prSet presAssocID="{56065CE3-6A1A-49A6-962D-5C3FC20CFFDA}" presName="conn2-1" presStyleLbl="parChTrans1D2" presStyleIdx="0" presStyleCnt="3"/>
      <dgm:spPr/>
    </dgm:pt>
    <dgm:pt modelId="{D3410476-B5B3-4B9D-9FF5-BDCB2A8ED12A}" type="pres">
      <dgm:prSet presAssocID="{56065CE3-6A1A-49A6-962D-5C3FC20CFFDA}" presName="connTx" presStyleLbl="parChTrans1D2" presStyleIdx="0" presStyleCnt="3"/>
      <dgm:spPr/>
    </dgm:pt>
    <dgm:pt modelId="{D509DBE2-0687-4147-93D2-373384212D0F}" type="pres">
      <dgm:prSet presAssocID="{321BEB2B-6E23-45B6-AEFF-58BB25AA9D61}" presName="root2" presStyleCnt="0"/>
      <dgm:spPr/>
    </dgm:pt>
    <dgm:pt modelId="{8F09D049-A8F3-49EB-9BF8-E5406317D623}" type="pres">
      <dgm:prSet presAssocID="{321BEB2B-6E23-45B6-AEFF-58BB25AA9D61}" presName="LevelTwoTextNode" presStyleLbl="node2" presStyleIdx="0" presStyleCnt="3" custScaleX="81728" custScaleY="47571" custLinFactNeighborX="1067" custLinFactNeighborY="-41993">
        <dgm:presLayoutVars>
          <dgm:chPref val="3"/>
        </dgm:presLayoutVars>
      </dgm:prSet>
      <dgm:spPr/>
    </dgm:pt>
    <dgm:pt modelId="{BE6B7632-AAE8-4E5B-884E-DDC40D6476B2}" type="pres">
      <dgm:prSet presAssocID="{321BEB2B-6E23-45B6-AEFF-58BB25AA9D61}" presName="level3hierChild" presStyleCnt="0"/>
      <dgm:spPr/>
    </dgm:pt>
    <dgm:pt modelId="{04A8ABC7-978B-45FB-A445-F0A2FCFD9EE2}" type="pres">
      <dgm:prSet presAssocID="{2DCF6369-0FE4-47F9-B8D9-743E5C4725EF}" presName="conn2-1" presStyleLbl="parChTrans1D3" presStyleIdx="0" presStyleCnt="12"/>
      <dgm:spPr/>
    </dgm:pt>
    <dgm:pt modelId="{183F8751-3C8A-49E9-AC4B-DB01E6592994}" type="pres">
      <dgm:prSet presAssocID="{2DCF6369-0FE4-47F9-B8D9-743E5C4725EF}" presName="connTx" presStyleLbl="parChTrans1D3" presStyleIdx="0" presStyleCnt="12"/>
      <dgm:spPr/>
    </dgm:pt>
    <dgm:pt modelId="{9770115E-E59C-4B63-AD95-19CA78A5DA35}" type="pres">
      <dgm:prSet presAssocID="{010DB53C-8F50-49E0-9091-6F98B4040C59}" presName="root2" presStyleCnt="0"/>
      <dgm:spPr/>
    </dgm:pt>
    <dgm:pt modelId="{706B48B2-DCB5-49BA-8D48-36DA3B5A08EC}" type="pres">
      <dgm:prSet presAssocID="{010DB53C-8F50-49E0-9091-6F98B4040C59}" presName="LevelTwoTextNode" presStyleLbl="node3" presStyleIdx="0" presStyleCnt="12" custScaleX="84201" custScaleY="33114" custLinFactY="-34441" custLinFactNeighborX="-22609" custLinFactNeighborY="-100000">
        <dgm:presLayoutVars>
          <dgm:chPref val="3"/>
        </dgm:presLayoutVars>
      </dgm:prSet>
      <dgm:spPr/>
    </dgm:pt>
    <dgm:pt modelId="{FB1DEDD1-8C56-4F0C-B74C-444295026D41}" type="pres">
      <dgm:prSet presAssocID="{010DB53C-8F50-49E0-9091-6F98B4040C59}" presName="level3hierChild" presStyleCnt="0"/>
      <dgm:spPr/>
    </dgm:pt>
    <dgm:pt modelId="{E7BD4B36-E627-4F32-AAB9-BE70955E7DD5}" type="pres">
      <dgm:prSet presAssocID="{2349CB6A-38D1-49EE-8C23-C9415FD5B792}" presName="conn2-1" presStyleLbl="parChTrans1D3" presStyleIdx="1" presStyleCnt="12"/>
      <dgm:spPr/>
    </dgm:pt>
    <dgm:pt modelId="{EDF35383-2D46-46CE-B419-C8D12470B7C6}" type="pres">
      <dgm:prSet presAssocID="{2349CB6A-38D1-49EE-8C23-C9415FD5B792}" presName="connTx" presStyleLbl="parChTrans1D3" presStyleIdx="1" presStyleCnt="12"/>
      <dgm:spPr/>
    </dgm:pt>
    <dgm:pt modelId="{64E88EE0-D53A-416B-B980-FBCB5B77EE16}" type="pres">
      <dgm:prSet presAssocID="{A4F40CFB-F3F0-4692-840D-6E91BAFCE7FE}" presName="root2" presStyleCnt="0"/>
      <dgm:spPr/>
    </dgm:pt>
    <dgm:pt modelId="{1D994310-6CA7-4357-851F-6BEFA01F74DB}" type="pres">
      <dgm:prSet presAssocID="{A4F40CFB-F3F0-4692-840D-6E91BAFCE7FE}" presName="LevelTwoTextNode" presStyleLbl="node3" presStyleIdx="1" presStyleCnt="12" custScaleX="94443" custScaleY="34153" custLinFactNeighborX="-19716" custLinFactNeighborY="-81266">
        <dgm:presLayoutVars>
          <dgm:chPref val="3"/>
        </dgm:presLayoutVars>
      </dgm:prSet>
      <dgm:spPr/>
    </dgm:pt>
    <dgm:pt modelId="{7C1292E8-0597-4237-9826-7DA503F3427F}" type="pres">
      <dgm:prSet presAssocID="{A4F40CFB-F3F0-4692-840D-6E91BAFCE7FE}" presName="level3hierChild" presStyleCnt="0"/>
      <dgm:spPr/>
    </dgm:pt>
    <dgm:pt modelId="{F88BE6A4-B1C1-4FD3-9C07-622E9AFC22CE}" type="pres">
      <dgm:prSet presAssocID="{CB0BBFD5-0B08-4665-A7C7-AA3AA771C9D8}" presName="conn2-1" presStyleLbl="parChTrans1D3" presStyleIdx="2" presStyleCnt="12"/>
      <dgm:spPr/>
    </dgm:pt>
    <dgm:pt modelId="{40F2D54E-B077-4521-A9CE-571C9DB579AB}" type="pres">
      <dgm:prSet presAssocID="{CB0BBFD5-0B08-4665-A7C7-AA3AA771C9D8}" presName="connTx" presStyleLbl="parChTrans1D3" presStyleIdx="2" presStyleCnt="12"/>
      <dgm:spPr/>
    </dgm:pt>
    <dgm:pt modelId="{FF810F10-005C-4FCF-8BBD-3C7655B0B3A9}" type="pres">
      <dgm:prSet presAssocID="{530C2168-2B28-4DBC-A44F-D2E5F8FA269C}" presName="root2" presStyleCnt="0"/>
      <dgm:spPr/>
    </dgm:pt>
    <dgm:pt modelId="{592F850F-D8E0-4C8B-BE78-B8DE4179C9E0}" type="pres">
      <dgm:prSet presAssocID="{530C2168-2B28-4DBC-A44F-D2E5F8FA269C}" presName="LevelTwoTextNode" presStyleLbl="node3" presStyleIdx="2" presStyleCnt="12" custScaleX="98225" custScaleY="32243" custLinFactNeighborX="-20405" custLinFactNeighborY="-83301">
        <dgm:presLayoutVars>
          <dgm:chPref val="3"/>
        </dgm:presLayoutVars>
      </dgm:prSet>
      <dgm:spPr/>
    </dgm:pt>
    <dgm:pt modelId="{428EDB2B-3019-445D-807C-3241F1A13460}" type="pres">
      <dgm:prSet presAssocID="{530C2168-2B28-4DBC-A44F-D2E5F8FA269C}" presName="level3hierChild" presStyleCnt="0"/>
      <dgm:spPr/>
    </dgm:pt>
    <dgm:pt modelId="{85BA27E8-A372-4E38-827D-5AB3DFEBE70C}" type="pres">
      <dgm:prSet presAssocID="{E958CEC9-9B91-4D80-824F-A7965C88D4D3}" presName="conn2-1" presStyleLbl="parChTrans1D3" presStyleIdx="3" presStyleCnt="12"/>
      <dgm:spPr/>
    </dgm:pt>
    <dgm:pt modelId="{16FB9F7F-2DF2-49CE-9A28-2126ABAE2D1D}" type="pres">
      <dgm:prSet presAssocID="{E958CEC9-9B91-4D80-824F-A7965C88D4D3}" presName="connTx" presStyleLbl="parChTrans1D3" presStyleIdx="3" presStyleCnt="12"/>
      <dgm:spPr/>
    </dgm:pt>
    <dgm:pt modelId="{B340B857-0354-454D-8C88-A81520069AF1}" type="pres">
      <dgm:prSet presAssocID="{6575AE25-EA65-439B-A37D-5D1D89F00B56}" presName="root2" presStyleCnt="0"/>
      <dgm:spPr/>
    </dgm:pt>
    <dgm:pt modelId="{C208BF1C-055D-44D4-B350-DA44530BA7DD}" type="pres">
      <dgm:prSet presAssocID="{6575AE25-EA65-439B-A37D-5D1D89F00B56}" presName="LevelTwoTextNode" presStyleLbl="node3" presStyleIdx="3" presStyleCnt="12" custScaleY="55433" custLinFactNeighborX="-22627" custLinFactNeighborY="-89302">
        <dgm:presLayoutVars>
          <dgm:chPref val="3"/>
        </dgm:presLayoutVars>
      </dgm:prSet>
      <dgm:spPr/>
    </dgm:pt>
    <dgm:pt modelId="{AACF7DD5-B23D-4187-ADEF-2C2637155304}" type="pres">
      <dgm:prSet presAssocID="{6575AE25-EA65-439B-A37D-5D1D89F00B56}" presName="level3hierChild" presStyleCnt="0"/>
      <dgm:spPr/>
    </dgm:pt>
    <dgm:pt modelId="{CEA6E7F4-D3C5-4569-AE67-A6DD9568B23D}" type="pres">
      <dgm:prSet presAssocID="{0C719FFD-B20A-4178-A0F1-2A1200E85801}" presName="conn2-1" presStyleLbl="parChTrans1D3" presStyleIdx="4" presStyleCnt="12"/>
      <dgm:spPr/>
    </dgm:pt>
    <dgm:pt modelId="{EDBB2A68-B814-4E25-8CBF-9903B35F6BBC}" type="pres">
      <dgm:prSet presAssocID="{0C719FFD-B20A-4178-A0F1-2A1200E85801}" presName="connTx" presStyleLbl="parChTrans1D3" presStyleIdx="4" presStyleCnt="12"/>
      <dgm:spPr/>
    </dgm:pt>
    <dgm:pt modelId="{D3D466E9-4F88-48AA-9079-BB807F2B3CE2}" type="pres">
      <dgm:prSet presAssocID="{02900809-26A4-4647-873A-54C9B7639772}" presName="root2" presStyleCnt="0"/>
      <dgm:spPr/>
    </dgm:pt>
    <dgm:pt modelId="{C83141EA-081C-4318-9B6D-8C4E55629138}" type="pres">
      <dgm:prSet presAssocID="{02900809-26A4-4647-873A-54C9B7639772}" presName="LevelTwoTextNode" presStyleLbl="node3" presStyleIdx="4" presStyleCnt="12" custScaleX="132059" custScaleY="41086" custLinFactNeighborX="-22293" custLinFactNeighborY="-91791">
        <dgm:presLayoutVars>
          <dgm:chPref val="3"/>
        </dgm:presLayoutVars>
      </dgm:prSet>
      <dgm:spPr/>
    </dgm:pt>
    <dgm:pt modelId="{6450130F-46E7-4DA9-B47C-332F1E6AE212}" type="pres">
      <dgm:prSet presAssocID="{02900809-26A4-4647-873A-54C9B7639772}" presName="level3hierChild" presStyleCnt="0"/>
      <dgm:spPr/>
    </dgm:pt>
    <dgm:pt modelId="{766DE95D-3266-4E95-A549-F5C530671B55}" type="pres">
      <dgm:prSet presAssocID="{70BE9A35-DB6B-4DE9-9F6A-04F45F343F16}" presName="conn2-1" presStyleLbl="parChTrans1D2" presStyleIdx="1" presStyleCnt="3"/>
      <dgm:spPr/>
    </dgm:pt>
    <dgm:pt modelId="{FDDEC3A7-1A04-44F7-B29D-049D7A70A024}" type="pres">
      <dgm:prSet presAssocID="{70BE9A35-DB6B-4DE9-9F6A-04F45F343F16}" presName="connTx" presStyleLbl="parChTrans1D2" presStyleIdx="1" presStyleCnt="3"/>
      <dgm:spPr/>
    </dgm:pt>
    <dgm:pt modelId="{41982910-2394-41D8-9C98-97958BC376A4}" type="pres">
      <dgm:prSet presAssocID="{D7E556D4-8A61-49A2-8BC2-77638133EC97}" presName="root2" presStyleCnt="0"/>
      <dgm:spPr/>
    </dgm:pt>
    <dgm:pt modelId="{D3B92CCF-D2E7-44F9-B3BB-DE0A727133FC}" type="pres">
      <dgm:prSet presAssocID="{D7E556D4-8A61-49A2-8BC2-77638133EC97}" presName="LevelTwoTextNode" presStyleLbl="node2" presStyleIdx="1" presStyleCnt="3" custScaleX="70466" custScaleY="44235" custLinFactNeighborX="-5343" custLinFactNeighborY="-48885">
        <dgm:presLayoutVars>
          <dgm:chPref val="3"/>
        </dgm:presLayoutVars>
      </dgm:prSet>
      <dgm:spPr/>
    </dgm:pt>
    <dgm:pt modelId="{127FD8A3-9F29-4564-A748-B5CF980F536B}" type="pres">
      <dgm:prSet presAssocID="{D7E556D4-8A61-49A2-8BC2-77638133EC97}" presName="level3hierChild" presStyleCnt="0"/>
      <dgm:spPr/>
    </dgm:pt>
    <dgm:pt modelId="{8313830B-BA21-4BFF-9193-62C4E3CB7A0C}" type="pres">
      <dgm:prSet presAssocID="{0E13F093-13E5-4893-9E8D-ADF6510727E3}" presName="conn2-1" presStyleLbl="parChTrans1D3" presStyleIdx="5" presStyleCnt="12"/>
      <dgm:spPr/>
    </dgm:pt>
    <dgm:pt modelId="{B77C636F-09FE-4740-AF77-E4C45020828A}" type="pres">
      <dgm:prSet presAssocID="{0E13F093-13E5-4893-9E8D-ADF6510727E3}" presName="connTx" presStyleLbl="parChTrans1D3" presStyleIdx="5" presStyleCnt="12"/>
      <dgm:spPr/>
    </dgm:pt>
    <dgm:pt modelId="{C0BA6AA3-B9AB-46D5-B3F7-3BD8FE045197}" type="pres">
      <dgm:prSet presAssocID="{E72A3479-4018-46A3-ABD5-44132309DBFF}" presName="root2" presStyleCnt="0"/>
      <dgm:spPr/>
    </dgm:pt>
    <dgm:pt modelId="{5A82A52A-68CD-4A5A-B23C-E5FF0E2715D3}" type="pres">
      <dgm:prSet presAssocID="{E72A3479-4018-46A3-ABD5-44132309DBFF}" presName="LevelTwoTextNode" presStyleLbl="node3" presStyleIdx="5" presStyleCnt="12" custScaleX="113124" custScaleY="40068">
        <dgm:presLayoutVars>
          <dgm:chPref val="3"/>
        </dgm:presLayoutVars>
      </dgm:prSet>
      <dgm:spPr/>
    </dgm:pt>
    <dgm:pt modelId="{8B8EF81B-CFCE-413E-B935-23D656483C2D}" type="pres">
      <dgm:prSet presAssocID="{E72A3479-4018-46A3-ABD5-44132309DBFF}" presName="level3hierChild" presStyleCnt="0"/>
      <dgm:spPr/>
    </dgm:pt>
    <dgm:pt modelId="{0813ED71-DE5C-47B4-85A0-88D599867D14}" type="pres">
      <dgm:prSet presAssocID="{F910552E-96DC-4ED7-9FF4-599FFD34EA8F}" presName="conn2-1" presStyleLbl="parChTrans1D3" presStyleIdx="6" presStyleCnt="12"/>
      <dgm:spPr/>
    </dgm:pt>
    <dgm:pt modelId="{99FD3E94-1375-4773-A777-99CE9A699AB6}" type="pres">
      <dgm:prSet presAssocID="{F910552E-96DC-4ED7-9FF4-599FFD34EA8F}" presName="connTx" presStyleLbl="parChTrans1D3" presStyleIdx="6" presStyleCnt="12"/>
      <dgm:spPr/>
    </dgm:pt>
    <dgm:pt modelId="{38CE639C-D366-4486-A48D-142AB942C64F}" type="pres">
      <dgm:prSet presAssocID="{A2DA3CAD-A8E6-40B9-8EF9-BFB43417B45E}" presName="root2" presStyleCnt="0"/>
      <dgm:spPr/>
    </dgm:pt>
    <dgm:pt modelId="{B0BCBBE5-2C47-4855-87CB-879C36E329F7}" type="pres">
      <dgm:prSet presAssocID="{A2DA3CAD-A8E6-40B9-8EF9-BFB43417B45E}" presName="LevelTwoTextNode" presStyleLbl="node3" presStyleIdx="6" presStyleCnt="12" custScaleY="35971">
        <dgm:presLayoutVars>
          <dgm:chPref val="3"/>
        </dgm:presLayoutVars>
      </dgm:prSet>
      <dgm:spPr/>
    </dgm:pt>
    <dgm:pt modelId="{2711C99B-D0E4-43A5-9509-15B824424241}" type="pres">
      <dgm:prSet presAssocID="{A2DA3CAD-A8E6-40B9-8EF9-BFB43417B45E}" presName="level3hierChild" presStyleCnt="0"/>
      <dgm:spPr/>
    </dgm:pt>
    <dgm:pt modelId="{8DEC5807-666F-41B0-B00C-55064C45D239}" type="pres">
      <dgm:prSet presAssocID="{D211CAF3-29B1-457C-9AA5-A93DBCF87117}" presName="conn2-1" presStyleLbl="parChTrans1D3" presStyleIdx="7" presStyleCnt="12"/>
      <dgm:spPr/>
    </dgm:pt>
    <dgm:pt modelId="{EAFE3140-EF7C-4CD9-A1FD-C5B12C58B08D}" type="pres">
      <dgm:prSet presAssocID="{D211CAF3-29B1-457C-9AA5-A93DBCF87117}" presName="connTx" presStyleLbl="parChTrans1D3" presStyleIdx="7" presStyleCnt="12"/>
      <dgm:spPr/>
    </dgm:pt>
    <dgm:pt modelId="{E42A179C-39DA-484E-95BB-A1BE1E79740B}" type="pres">
      <dgm:prSet presAssocID="{672A3FCD-4D4D-42CC-ABFC-102830E273AB}" presName="root2" presStyleCnt="0"/>
      <dgm:spPr/>
    </dgm:pt>
    <dgm:pt modelId="{99C007C1-EEF0-40ED-844F-E096493ABFF2}" type="pres">
      <dgm:prSet presAssocID="{672A3FCD-4D4D-42CC-ABFC-102830E273AB}" presName="LevelTwoTextNode" presStyleLbl="node3" presStyleIdx="7" presStyleCnt="12" custScaleX="133598" custScaleY="62574">
        <dgm:presLayoutVars>
          <dgm:chPref val="3"/>
        </dgm:presLayoutVars>
      </dgm:prSet>
      <dgm:spPr/>
    </dgm:pt>
    <dgm:pt modelId="{C7B3B328-F4CF-4225-B420-2E455C0DF63F}" type="pres">
      <dgm:prSet presAssocID="{672A3FCD-4D4D-42CC-ABFC-102830E273AB}" presName="level3hierChild" presStyleCnt="0"/>
      <dgm:spPr/>
    </dgm:pt>
    <dgm:pt modelId="{2B2272AB-49E8-4208-A929-D1C9F27912D3}" type="pres">
      <dgm:prSet presAssocID="{D72EB893-C8AF-4020-B79C-9485664E4264}" presName="conn2-1" presStyleLbl="parChTrans1D3" presStyleIdx="8" presStyleCnt="12"/>
      <dgm:spPr/>
    </dgm:pt>
    <dgm:pt modelId="{0B38A06E-B819-4788-BE53-F010ACFC8B05}" type="pres">
      <dgm:prSet presAssocID="{D72EB893-C8AF-4020-B79C-9485664E4264}" presName="connTx" presStyleLbl="parChTrans1D3" presStyleIdx="8" presStyleCnt="12"/>
      <dgm:spPr/>
    </dgm:pt>
    <dgm:pt modelId="{B19F3CD8-C4D5-4245-B6A9-D62F038E2398}" type="pres">
      <dgm:prSet presAssocID="{DD973397-0FDE-4112-B7B5-BF5E74E8F149}" presName="root2" presStyleCnt="0"/>
      <dgm:spPr/>
    </dgm:pt>
    <dgm:pt modelId="{93729CF9-2509-4436-92E4-8669D672D936}" type="pres">
      <dgm:prSet presAssocID="{DD973397-0FDE-4112-B7B5-BF5E74E8F149}" presName="LevelTwoTextNode" presStyleLbl="node3" presStyleIdx="8" presStyleCnt="12" custScaleX="131746" custScaleY="51744">
        <dgm:presLayoutVars>
          <dgm:chPref val="3"/>
        </dgm:presLayoutVars>
      </dgm:prSet>
      <dgm:spPr/>
    </dgm:pt>
    <dgm:pt modelId="{84BA3DAA-0DD6-4B77-AE1A-BC35124C49E2}" type="pres">
      <dgm:prSet presAssocID="{DD973397-0FDE-4112-B7B5-BF5E74E8F149}" presName="level3hierChild" presStyleCnt="0"/>
      <dgm:spPr/>
    </dgm:pt>
    <dgm:pt modelId="{C108E9BC-A9E8-49E9-A3CC-2A221BB60C60}" type="pres">
      <dgm:prSet presAssocID="{E76497DA-2B32-426F-8B4F-3C2DA1C0A5EB}" presName="conn2-1" presStyleLbl="parChTrans1D2" presStyleIdx="2" presStyleCnt="3"/>
      <dgm:spPr/>
    </dgm:pt>
    <dgm:pt modelId="{66E4E4ED-7444-4955-AF0F-A1FA9FB2C0FB}" type="pres">
      <dgm:prSet presAssocID="{E76497DA-2B32-426F-8B4F-3C2DA1C0A5EB}" presName="connTx" presStyleLbl="parChTrans1D2" presStyleIdx="2" presStyleCnt="3"/>
      <dgm:spPr/>
    </dgm:pt>
    <dgm:pt modelId="{536137FC-C58F-4947-A195-B838FACED57C}" type="pres">
      <dgm:prSet presAssocID="{3E7A9CFD-0613-41F6-8F7D-9E0C84E66EAF}" presName="root2" presStyleCnt="0"/>
      <dgm:spPr/>
    </dgm:pt>
    <dgm:pt modelId="{DD087FA2-0DDF-4A73-AE68-5D24C31D845C}" type="pres">
      <dgm:prSet presAssocID="{3E7A9CFD-0613-41F6-8F7D-9E0C84E66EAF}" presName="LevelTwoTextNode" presStyleLbl="node2" presStyleIdx="2" presStyleCnt="3" custScaleX="72114" custScaleY="46320" custLinFactNeighborX="2493" custLinFactNeighborY="30038">
        <dgm:presLayoutVars>
          <dgm:chPref val="3"/>
        </dgm:presLayoutVars>
      </dgm:prSet>
      <dgm:spPr/>
    </dgm:pt>
    <dgm:pt modelId="{F00F4D92-5245-472E-81CB-2D5CAFBFBA73}" type="pres">
      <dgm:prSet presAssocID="{3E7A9CFD-0613-41F6-8F7D-9E0C84E66EAF}" presName="level3hierChild" presStyleCnt="0"/>
      <dgm:spPr/>
    </dgm:pt>
    <dgm:pt modelId="{52695FB1-7D54-407E-8D4E-803438BA099C}" type="pres">
      <dgm:prSet presAssocID="{A4E4CC11-E637-4A63-B9A0-76479833B59E}" presName="conn2-1" presStyleLbl="parChTrans1D3" presStyleIdx="9" presStyleCnt="12"/>
      <dgm:spPr/>
    </dgm:pt>
    <dgm:pt modelId="{14CD9489-0BD0-44B2-8BF1-FEAB6658860E}" type="pres">
      <dgm:prSet presAssocID="{A4E4CC11-E637-4A63-B9A0-76479833B59E}" presName="connTx" presStyleLbl="parChTrans1D3" presStyleIdx="9" presStyleCnt="12"/>
      <dgm:spPr/>
    </dgm:pt>
    <dgm:pt modelId="{F78D8C6D-C14D-43BD-BCC9-8DC56CB2FE79}" type="pres">
      <dgm:prSet presAssocID="{0793BFB7-68E7-4CDD-95D8-91BE66CDB902}" presName="root2" presStyleCnt="0"/>
      <dgm:spPr/>
    </dgm:pt>
    <dgm:pt modelId="{A6E16198-5100-4320-8633-983F7F22E93F}" type="pres">
      <dgm:prSet presAssocID="{0793BFB7-68E7-4CDD-95D8-91BE66CDB902}" presName="LevelTwoTextNode" presStyleLbl="node3" presStyleIdx="9" presStyleCnt="12" custScaleY="36582" custLinFactNeighborX="-1979" custLinFactNeighborY="27457">
        <dgm:presLayoutVars>
          <dgm:chPref val="3"/>
        </dgm:presLayoutVars>
      </dgm:prSet>
      <dgm:spPr/>
    </dgm:pt>
    <dgm:pt modelId="{418E1DA7-F6FF-4355-931D-6823AF454126}" type="pres">
      <dgm:prSet presAssocID="{0793BFB7-68E7-4CDD-95D8-91BE66CDB902}" presName="level3hierChild" presStyleCnt="0"/>
      <dgm:spPr/>
    </dgm:pt>
    <dgm:pt modelId="{DE7A4876-11CD-4D57-8297-22D2AE805D1F}" type="pres">
      <dgm:prSet presAssocID="{C15F8242-D8B9-4790-8688-02639F9FA565}" presName="conn2-1" presStyleLbl="parChTrans1D3" presStyleIdx="10" presStyleCnt="12"/>
      <dgm:spPr/>
    </dgm:pt>
    <dgm:pt modelId="{155D0D0C-3E75-44B5-B21A-29E02336790F}" type="pres">
      <dgm:prSet presAssocID="{C15F8242-D8B9-4790-8688-02639F9FA565}" presName="connTx" presStyleLbl="parChTrans1D3" presStyleIdx="10" presStyleCnt="12"/>
      <dgm:spPr/>
    </dgm:pt>
    <dgm:pt modelId="{2BC32BC7-9DC8-47CB-B4B3-380614335A37}" type="pres">
      <dgm:prSet presAssocID="{16E0DDBA-4EB3-4CCC-989E-0E6768CD9847}" presName="root2" presStyleCnt="0"/>
      <dgm:spPr/>
    </dgm:pt>
    <dgm:pt modelId="{D5BDB6DF-22B5-4E8D-BB07-BDA41F148187}" type="pres">
      <dgm:prSet presAssocID="{16E0DDBA-4EB3-4CCC-989E-0E6768CD9847}" presName="LevelTwoTextNode" presStyleLbl="node3" presStyleIdx="10" presStyleCnt="12" custScaleX="118783" custScaleY="39822" custLinFactNeighborX="-3212" custLinFactNeighborY="25204">
        <dgm:presLayoutVars>
          <dgm:chPref val="3"/>
        </dgm:presLayoutVars>
      </dgm:prSet>
      <dgm:spPr/>
    </dgm:pt>
    <dgm:pt modelId="{7ADFBB01-CE12-4D52-8B51-7227ED817D11}" type="pres">
      <dgm:prSet presAssocID="{16E0DDBA-4EB3-4CCC-989E-0E6768CD9847}" presName="level3hierChild" presStyleCnt="0"/>
      <dgm:spPr/>
    </dgm:pt>
    <dgm:pt modelId="{68C6723B-17DC-4952-9A04-A2F72F50A620}" type="pres">
      <dgm:prSet presAssocID="{6444FD59-E2AC-4730-8FE8-8A88988ADF7B}" presName="conn2-1" presStyleLbl="parChTrans1D3" presStyleIdx="11" presStyleCnt="12"/>
      <dgm:spPr/>
    </dgm:pt>
    <dgm:pt modelId="{4BAE9425-08DE-410D-B529-F216A22915B5}" type="pres">
      <dgm:prSet presAssocID="{6444FD59-E2AC-4730-8FE8-8A88988ADF7B}" presName="connTx" presStyleLbl="parChTrans1D3" presStyleIdx="11" presStyleCnt="12"/>
      <dgm:spPr/>
    </dgm:pt>
    <dgm:pt modelId="{35EADC06-2CCE-444F-A8A3-6586E8C6BA16}" type="pres">
      <dgm:prSet presAssocID="{AAFB9B93-6322-4FF2-B831-455D7389891A}" presName="root2" presStyleCnt="0"/>
      <dgm:spPr/>
    </dgm:pt>
    <dgm:pt modelId="{FD7A1F24-209E-4D1C-9ED5-0FE86C24513C}" type="pres">
      <dgm:prSet presAssocID="{AAFB9B93-6322-4FF2-B831-455D7389891A}" presName="LevelTwoTextNode" presStyleLbl="node3" presStyleIdx="11" presStyleCnt="12" custScaleX="112024" custScaleY="30495" custLinFactNeighborX="-2778" custLinFactNeighborY="25758">
        <dgm:presLayoutVars>
          <dgm:chPref val="3"/>
        </dgm:presLayoutVars>
      </dgm:prSet>
      <dgm:spPr/>
    </dgm:pt>
    <dgm:pt modelId="{18DACB42-0507-46F4-9DD1-2BEE63DC5AB8}" type="pres">
      <dgm:prSet presAssocID="{AAFB9B93-6322-4FF2-B831-455D7389891A}" presName="level3hierChild" presStyleCnt="0"/>
      <dgm:spPr/>
    </dgm:pt>
  </dgm:ptLst>
  <dgm:cxnLst>
    <dgm:cxn modelId="{0AF11001-B1CE-4F53-B9C2-9AE16F7F67F7}" type="presOf" srcId="{AAFB9B93-6322-4FF2-B831-455D7389891A}" destId="{FD7A1F24-209E-4D1C-9ED5-0FE86C24513C}" srcOrd="0" destOrd="0" presId="urn:microsoft.com/office/officeart/2005/8/layout/hierarchy2"/>
    <dgm:cxn modelId="{2B04AA04-29E2-4638-B191-9778CF4B271F}" type="presOf" srcId="{DD973397-0FDE-4112-B7B5-BF5E74E8F149}" destId="{93729CF9-2509-4436-92E4-8669D672D936}" srcOrd="0" destOrd="0" presId="urn:microsoft.com/office/officeart/2005/8/layout/hierarchy2"/>
    <dgm:cxn modelId="{CA689F06-FB77-4751-8F0B-97B956D04132}" srcId="{D7E556D4-8A61-49A2-8BC2-77638133EC97}" destId="{672A3FCD-4D4D-42CC-ABFC-102830E273AB}" srcOrd="2" destOrd="0" parTransId="{D211CAF3-29B1-457C-9AA5-A93DBCF87117}" sibTransId="{482EE5E0-BF55-4722-9E82-891E5A8715FC}"/>
    <dgm:cxn modelId="{FD29890B-062D-4D7A-A531-29C99B184076}" srcId="{321BEB2B-6E23-45B6-AEFF-58BB25AA9D61}" destId="{A4F40CFB-F3F0-4692-840D-6E91BAFCE7FE}" srcOrd="1" destOrd="0" parTransId="{2349CB6A-38D1-49EE-8C23-C9415FD5B792}" sibTransId="{1D2556AF-8709-4DA4-BCD1-38EA1E6C7330}"/>
    <dgm:cxn modelId="{1CB10F0C-862A-4BA4-BD3A-66F0C199C625}" type="presOf" srcId="{F910552E-96DC-4ED7-9FF4-599FFD34EA8F}" destId="{0813ED71-DE5C-47B4-85A0-88D599867D14}" srcOrd="0" destOrd="0" presId="urn:microsoft.com/office/officeart/2005/8/layout/hierarchy2"/>
    <dgm:cxn modelId="{2196CA0C-A5D6-4C17-A90B-3FAC9E4999A5}" type="presOf" srcId="{0E13F093-13E5-4893-9E8D-ADF6510727E3}" destId="{8313830B-BA21-4BFF-9193-62C4E3CB7A0C}" srcOrd="0" destOrd="0" presId="urn:microsoft.com/office/officeart/2005/8/layout/hierarchy2"/>
    <dgm:cxn modelId="{35B4FC0C-A617-45AC-AB2F-B14007A3B05E}" type="presOf" srcId="{3E7A9CFD-0613-41F6-8F7D-9E0C84E66EAF}" destId="{DD087FA2-0DDF-4A73-AE68-5D24C31D845C}" srcOrd="0" destOrd="0" presId="urn:microsoft.com/office/officeart/2005/8/layout/hierarchy2"/>
    <dgm:cxn modelId="{A9A69311-A146-463D-AEFD-61DB53A656EB}" type="presOf" srcId="{CB0BBFD5-0B08-4665-A7C7-AA3AA771C9D8}" destId="{F88BE6A4-B1C1-4FD3-9C07-622E9AFC22CE}" srcOrd="0" destOrd="0" presId="urn:microsoft.com/office/officeart/2005/8/layout/hierarchy2"/>
    <dgm:cxn modelId="{27479617-C7E9-45C9-82B1-C1ED45120C7D}" type="presOf" srcId="{CB0BBFD5-0B08-4665-A7C7-AA3AA771C9D8}" destId="{40F2D54E-B077-4521-A9CE-571C9DB579AB}" srcOrd="1" destOrd="0" presId="urn:microsoft.com/office/officeart/2005/8/layout/hierarchy2"/>
    <dgm:cxn modelId="{E8BDA718-435B-4E45-9712-F58A7C12FE00}" srcId="{48B464AD-8EC9-4D97-AC40-27301E890EFE}" destId="{3E7A9CFD-0613-41F6-8F7D-9E0C84E66EAF}" srcOrd="2" destOrd="0" parTransId="{E76497DA-2B32-426F-8B4F-3C2DA1C0A5EB}" sibTransId="{2647DF4A-BE18-4369-838E-2CBD09275281}"/>
    <dgm:cxn modelId="{F5555F21-89B5-48B0-8BF8-D0EC6942450A}" type="presOf" srcId="{2349CB6A-38D1-49EE-8C23-C9415FD5B792}" destId="{E7BD4B36-E627-4F32-AAB9-BE70955E7DD5}" srcOrd="0" destOrd="0" presId="urn:microsoft.com/office/officeart/2005/8/layout/hierarchy2"/>
    <dgm:cxn modelId="{30F64F2C-EEB9-4D0B-8346-66F720FD8DCD}" type="presOf" srcId="{2349CB6A-38D1-49EE-8C23-C9415FD5B792}" destId="{EDF35383-2D46-46CE-B419-C8D12470B7C6}" srcOrd="1" destOrd="0" presId="urn:microsoft.com/office/officeart/2005/8/layout/hierarchy2"/>
    <dgm:cxn modelId="{DCAA6533-F3AF-4D62-954A-F943EF4F2D6A}" srcId="{D7E556D4-8A61-49A2-8BC2-77638133EC97}" destId="{A2DA3CAD-A8E6-40B9-8EF9-BFB43417B45E}" srcOrd="1" destOrd="0" parTransId="{F910552E-96DC-4ED7-9FF4-599FFD34EA8F}" sibTransId="{D1E0B22B-A12C-4443-81D8-099DFA8D1959}"/>
    <dgm:cxn modelId="{437DA735-4461-4A1A-8140-810A01045148}" type="presOf" srcId="{E958CEC9-9B91-4D80-824F-A7965C88D4D3}" destId="{85BA27E8-A372-4E38-827D-5AB3DFEBE70C}" srcOrd="0" destOrd="0" presId="urn:microsoft.com/office/officeart/2005/8/layout/hierarchy2"/>
    <dgm:cxn modelId="{56CCD93A-FF0D-4935-9FBD-9CD4D78884D0}" type="presOf" srcId="{6575AE25-EA65-439B-A37D-5D1D89F00B56}" destId="{C208BF1C-055D-44D4-B350-DA44530BA7DD}" srcOrd="0" destOrd="0" presId="urn:microsoft.com/office/officeart/2005/8/layout/hierarchy2"/>
    <dgm:cxn modelId="{2434FE3B-4CD5-4937-8D5F-663B8A7DA5AD}" type="presOf" srcId="{E72A3479-4018-46A3-ABD5-44132309DBFF}" destId="{5A82A52A-68CD-4A5A-B23C-E5FF0E2715D3}" srcOrd="0" destOrd="0" presId="urn:microsoft.com/office/officeart/2005/8/layout/hierarchy2"/>
    <dgm:cxn modelId="{2E2B135B-C4CD-43A2-955E-B40609074819}" type="presOf" srcId="{56065CE3-6A1A-49A6-962D-5C3FC20CFFDA}" destId="{D3410476-B5B3-4B9D-9FF5-BDCB2A8ED12A}" srcOrd="1" destOrd="0" presId="urn:microsoft.com/office/officeart/2005/8/layout/hierarchy2"/>
    <dgm:cxn modelId="{7C97785B-BD41-4559-991E-DE8C07D34C1C}" type="presOf" srcId="{48B464AD-8EC9-4D97-AC40-27301E890EFE}" destId="{E5CBBAD3-7E51-4B74-9255-1449F08D4FA2}" srcOrd="0" destOrd="0" presId="urn:microsoft.com/office/officeart/2005/8/layout/hierarchy2"/>
    <dgm:cxn modelId="{A7388A46-C66E-4E2A-97F2-05D8AA6B7788}" type="presOf" srcId="{D72EB893-C8AF-4020-B79C-9485664E4264}" destId="{0B38A06E-B819-4788-BE53-F010ACFC8B05}" srcOrd="1" destOrd="0" presId="urn:microsoft.com/office/officeart/2005/8/layout/hierarchy2"/>
    <dgm:cxn modelId="{10684B6B-AB0A-48DC-87A3-2BC76B143BAB}" srcId="{D7E556D4-8A61-49A2-8BC2-77638133EC97}" destId="{DD973397-0FDE-4112-B7B5-BF5E74E8F149}" srcOrd="3" destOrd="0" parTransId="{D72EB893-C8AF-4020-B79C-9485664E4264}" sibTransId="{4168BECA-ADB5-4FCF-9603-AE389E6341DB}"/>
    <dgm:cxn modelId="{DF869C4B-4A10-4FB2-A9D6-CD7968CDEBE6}" type="presOf" srcId="{0C719FFD-B20A-4178-A0F1-2A1200E85801}" destId="{CEA6E7F4-D3C5-4569-AE67-A6DD9568B23D}" srcOrd="0" destOrd="0" presId="urn:microsoft.com/office/officeart/2005/8/layout/hierarchy2"/>
    <dgm:cxn modelId="{9658D04B-FEBE-4EC3-AAC3-B6A66843DE55}" type="presOf" srcId="{F910552E-96DC-4ED7-9FF4-599FFD34EA8F}" destId="{99FD3E94-1375-4773-A777-99CE9A699AB6}" srcOrd="1" destOrd="0" presId="urn:microsoft.com/office/officeart/2005/8/layout/hierarchy2"/>
    <dgm:cxn modelId="{07EA154D-F105-41F4-9B3A-E05A229318CB}" srcId="{3E7A9CFD-0613-41F6-8F7D-9E0C84E66EAF}" destId="{AAFB9B93-6322-4FF2-B831-455D7389891A}" srcOrd="2" destOrd="0" parTransId="{6444FD59-E2AC-4730-8FE8-8A88988ADF7B}" sibTransId="{55D072DF-9D96-4A1B-B00E-905E7AEEF7C9}"/>
    <dgm:cxn modelId="{F798BF4F-8675-4CC0-9DFF-85728264A8A1}" type="presOf" srcId="{70BE9A35-DB6B-4DE9-9F6A-04F45F343F16}" destId="{FDDEC3A7-1A04-44F7-B29D-049D7A70A024}" srcOrd="1" destOrd="0" presId="urn:microsoft.com/office/officeart/2005/8/layout/hierarchy2"/>
    <dgm:cxn modelId="{C0342272-F5D6-4D63-8AE8-CBC605610D8D}" type="presOf" srcId="{672A3FCD-4D4D-42CC-ABFC-102830E273AB}" destId="{99C007C1-EEF0-40ED-844F-E096493ABFF2}" srcOrd="0" destOrd="0" presId="urn:microsoft.com/office/officeart/2005/8/layout/hierarchy2"/>
    <dgm:cxn modelId="{E5C2A252-28FB-458C-A535-D69BC0369D1E}" type="presOf" srcId="{02900809-26A4-4647-873A-54C9B7639772}" destId="{C83141EA-081C-4318-9B6D-8C4E55629138}" srcOrd="0" destOrd="0" presId="urn:microsoft.com/office/officeart/2005/8/layout/hierarchy2"/>
    <dgm:cxn modelId="{6B5C3D55-8D55-42F3-B0D4-1D77B59B5DCD}" type="presOf" srcId="{16E0DDBA-4EB3-4CCC-989E-0E6768CD9847}" destId="{D5BDB6DF-22B5-4E8D-BB07-BDA41F148187}" srcOrd="0" destOrd="0" presId="urn:microsoft.com/office/officeart/2005/8/layout/hierarchy2"/>
    <dgm:cxn modelId="{58166477-B997-44B5-8F93-82DF12807257}" type="presOf" srcId="{530C2168-2B28-4DBC-A44F-D2E5F8FA269C}" destId="{592F850F-D8E0-4C8B-BE78-B8DE4179C9E0}" srcOrd="0" destOrd="0" presId="urn:microsoft.com/office/officeart/2005/8/layout/hierarchy2"/>
    <dgm:cxn modelId="{40C84478-2FDF-47F7-A26E-8415A6095988}" type="presOf" srcId="{A4E4CC11-E637-4A63-B9A0-76479833B59E}" destId="{14CD9489-0BD0-44B2-8BF1-FEAB6658860E}" srcOrd="1" destOrd="0" presId="urn:microsoft.com/office/officeart/2005/8/layout/hierarchy2"/>
    <dgm:cxn modelId="{85F8065A-F415-4DBE-BCA4-159C864996D4}" type="presOf" srcId="{2DCF6369-0FE4-47F9-B8D9-743E5C4725EF}" destId="{183F8751-3C8A-49E9-AC4B-DB01E6592994}" srcOrd="1" destOrd="0" presId="urn:microsoft.com/office/officeart/2005/8/layout/hierarchy2"/>
    <dgm:cxn modelId="{AF79755A-E51F-4ECD-8C71-90D452298A60}" srcId="{321BEB2B-6E23-45B6-AEFF-58BB25AA9D61}" destId="{010DB53C-8F50-49E0-9091-6F98B4040C59}" srcOrd="0" destOrd="0" parTransId="{2DCF6369-0FE4-47F9-B8D9-743E5C4725EF}" sibTransId="{B22A435C-6B11-4E70-9D12-142C17E5E198}"/>
    <dgm:cxn modelId="{04A1FB7B-6C7D-4343-A9CC-E9361E45D9E7}" srcId="{3E7A9CFD-0613-41F6-8F7D-9E0C84E66EAF}" destId="{16E0DDBA-4EB3-4CCC-989E-0E6768CD9847}" srcOrd="1" destOrd="0" parTransId="{C15F8242-D8B9-4790-8688-02639F9FA565}" sibTransId="{1A4C73CA-BDB1-4E7D-BA41-C167497A5CAB}"/>
    <dgm:cxn modelId="{413EE47D-6B8D-479C-93C0-4B4AAC7029B2}" type="presOf" srcId="{0C719FFD-B20A-4178-A0F1-2A1200E85801}" destId="{EDBB2A68-B814-4E25-8CBF-9903B35F6BBC}" srcOrd="1" destOrd="0" presId="urn:microsoft.com/office/officeart/2005/8/layout/hierarchy2"/>
    <dgm:cxn modelId="{17B00B81-703F-4296-BF16-16F5C18F6F66}" srcId="{321BEB2B-6E23-45B6-AEFF-58BB25AA9D61}" destId="{02900809-26A4-4647-873A-54C9B7639772}" srcOrd="4" destOrd="0" parTransId="{0C719FFD-B20A-4178-A0F1-2A1200E85801}" sibTransId="{EE05D791-800B-48D1-8A63-5E2DDAEDF9A2}"/>
    <dgm:cxn modelId="{917D6181-0679-4365-8832-1B9A7A9B92CE}" type="presOf" srcId="{E76497DA-2B32-426F-8B4F-3C2DA1C0A5EB}" destId="{C108E9BC-A9E8-49E9-A3CC-2A221BB60C60}" srcOrd="0" destOrd="0" presId="urn:microsoft.com/office/officeart/2005/8/layout/hierarchy2"/>
    <dgm:cxn modelId="{A8C45F83-7865-4C1A-A7FC-904FD751A36E}" type="presOf" srcId="{2DCF6369-0FE4-47F9-B8D9-743E5C4725EF}" destId="{04A8ABC7-978B-45FB-A445-F0A2FCFD9EE2}" srcOrd="0" destOrd="0" presId="urn:microsoft.com/office/officeart/2005/8/layout/hierarchy2"/>
    <dgm:cxn modelId="{4A57E78B-435A-42C8-98E5-90EC79B760AD}" type="presOf" srcId="{A4E4CC11-E637-4A63-B9A0-76479833B59E}" destId="{52695FB1-7D54-407E-8D4E-803438BA099C}" srcOrd="0" destOrd="0" presId="urn:microsoft.com/office/officeart/2005/8/layout/hierarchy2"/>
    <dgm:cxn modelId="{6A5C0891-8EE5-48EC-BCA7-706494C21899}" type="presOf" srcId="{321BEB2B-6E23-45B6-AEFF-58BB25AA9D61}" destId="{8F09D049-A8F3-49EB-9BF8-E5406317D623}" srcOrd="0" destOrd="0" presId="urn:microsoft.com/office/officeart/2005/8/layout/hierarchy2"/>
    <dgm:cxn modelId="{73D5B893-C5CC-465E-AA24-14F525D7E023}" type="presOf" srcId="{D211CAF3-29B1-457C-9AA5-A93DBCF87117}" destId="{EAFE3140-EF7C-4CD9-A1FD-C5B12C58B08D}" srcOrd="1" destOrd="0" presId="urn:microsoft.com/office/officeart/2005/8/layout/hierarchy2"/>
    <dgm:cxn modelId="{EDFC199C-0C7B-4B06-BA1E-35C5F482500E}" type="presOf" srcId="{010DB53C-8F50-49E0-9091-6F98B4040C59}" destId="{706B48B2-DCB5-49BA-8D48-36DA3B5A08EC}" srcOrd="0" destOrd="0" presId="urn:microsoft.com/office/officeart/2005/8/layout/hierarchy2"/>
    <dgm:cxn modelId="{6EC5F4A0-EF0D-468C-9F9B-ABC0BF2AB0C3}" type="presOf" srcId="{95D4E47C-6079-49E8-A7AC-4E447F8CBF54}" destId="{A5BBFE7F-3FD0-4C17-9A25-42B53928B8C1}" srcOrd="0" destOrd="0" presId="urn:microsoft.com/office/officeart/2005/8/layout/hierarchy2"/>
    <dgm:cxn modelId="{795D5FA6-0749-427B-B012-7CB2F0CA7B03}" type="presOf" srcId="{6444FD59-E2AC-4730-8FE8-8A88988ADF7B}" destId="{4BAE9425-08DE-410D-B529-F216A22915B5}" srcOrd="1" destOrd="0" presId="urn:microsoft.com/office/officeart/2005/8/layout/hierarchy2"/>
    <dgm:cxn modelId="{EFABDBA8-2221-4D39-87D8-9FD5149CBD0C}" srcId="{321BEB2B-6E23-45B6-AEFF-58BB25AA9D61}" destId="{530C2168-2B28-4DBC-A44F-D2E5F8FA269C}" srcOrd="2" destOrd="0" parTransId="{CB0BBFD5-0B08-4665-A7C7-AA3AA771C9D8}" sibTransId="{96B658FC-93FB-4A4B-AD15-5B071634A01D}"/>
    <dgm:cxn modelId="{E3C3B6BE-CAB9-4E97-AD21-F374A42959AE}" type="presOf" srcId="{E958CEC9-9B91-4D80-824F-A7965C88D4D3}" destId="{16FB9F7F-2DF2-49CE-9A28-2126ABAE2D1D}" srcOrd="1" destOrd="0" presId="urn:microsoft.com/office/officeart/2005/8/layout/hierarchy2"/>
    <dgm:cxn modelId="{E98981BF-1A77-4CDB-908A-A55FBB07F7AE}" srcId="{3E7A9CFD-0613-41F6-8F7D-9E0C84E66EAF}" destId="{0793BFB7-68E7-4CDD-95D8-91BE66CDB902}" srcOrd="0" destOrd="0" parTransId="{A4E4CC11-E637-4A63-B9A0-76479833B59E}" sibTransId="{1B7DF910-58A1-49E9-922A-D9B1641E164F}"/>
    <dgm:cxn modelId="{CC87C0C0-3297-468F-8039-153843159E27}" type="presOf" srcId="{0E13F093-13E5-4893-9E8D-ADF6510727E3}" destId="{B77C636F-09FE-4740-AF77-E4C45020828A}" srcOrd="1" destOrd="0" presId="urn:microsoft.com/office/officeart/2005/8/layout/hierarchy2"/>
    <dgm:cxn modelId="{413D19C4-796C-4A95-8F25-EED8C24D5151}" srcId="{48B464AD-8EC9-4D97-AC40-27301E890EFE}" destId="{D7E556D4-8A61-49A2-8BC2-77638133EC97}" srcOrd="1" destOrd="0" parTransId="{70BE9A35-DB6B-4DE9-9F6A-04F45F343F16}" sibTransId="{F23A8447-6FD6-4E0A-A400-79B17804BFF6}"/>
    <dgm:cxn modelId="{069D4ACE-5E8E-40E3-BE6B-C695E69ACECA}" type="presOf" srcId="{6444FD59-E2AC-4730-8FE8-8A88988ADF7B}" destId="{68C6723B-17DC-4952-9A04-A2F72F50A620}" srcOrd="0" destOrd="0" presId="urn:microsoft.com/office/officeart/2005/8/layout/hierarchy2"/>
    <dgm:cxn modelId="{02E7DBD0-FBCB-4265-999C-5951567F31BD}" type="presOf" srcId="{56065CE3-6A1A-49A6-962D-5C3FC20CFFDA}" destId="{FE8DD676-8FE9-4BF3-93A1-5C624F4C1B51}" srcOrd="0" destOrd="0" presId="urn:microsoft.com/office/officeart/2005/8/layout/hierarchy2"/>
    <dgm:cxn modelId="{43E93CD7-4216-4489-AB0A-B4D768555EFD}" type="presOf" srcId="{A4F40CFB-F3F0-4692-840D-6E91BAFCE7FE}" destId="{1D994310-6CA7-4357-851F-6BEFA01F74DB}" srcOrd="0" destOrd="0" presId="urn:microsoft.com/office/officeart/2005/8/layout/hierarchy2"/>
    <dgm:cxn modelId="{BA554BD9-528A-48DA-A552-A84CF4F2C37C}" srcId="{D7E556D4-8A61-49A2-8BC2-77638133EC97}" destId="{E72A3479-4018-46A3-ABD5-44132309DBFF}" srcOrd="0" destOrd="0" parTransId="{0E13F093-13E5-4893-9E8D-ADF6510727E3}" sibTransId="{1528BCF2-5541-47DE-A747-71AFA118B854}"/>
    <dgm:cxn modelId="{84ECB9E0-3806-4318-9B7C-7B092336BA41}" type="presOf" srcId="{E76497DA-2B32-426F-8B4F-3C2DA1C0A5EB}" destId="{66E4E4ED-7444-4955-AF0F-A1FA9FB2C0FB}" srcOrd="1" destOrd="0" presId="urn:microsoft.com/office/officeart/2005/8/layout/hierarchy2"/>
    <dgm:cxn modelId="{4ABA6AE1-6074-4AC4-A45B-18AE82ED70C2}" type="presOf" srcId="{A2DA3CAD-A8E6-40B9-8EF9-BFB43417B45E}" destId="{B0BCBBE5-2C47-4855-87CB-879C36E329F7}" srcOrd="0" destOrd="0" presId="urn:microsoft.com/office/officeart/2005/8/layout/hierarchy2"/>
    <dgm:cxn modelId="{605EBDE1-686F-4E77-99B7-C43BD88C69E5}" type="presOf" srcId="{C15F8242-D8B9-4790-8688-02639F9FA565}" destId="{155D0D0C-3E75-44B5-B21A-29E02336790F}" srcOrd="1" destOrd="0" presId="urn:microsoft.com/office/officeart/2005/8/layout/hierarchy2"/>
    <dgm:cxn modelId="{97F8E8E7-A348-46EE-9301-2699B2C65F2C}" type="presOf" srcId="{D211CAF3-29B1-457C-9AA5-A93DBCF87117}" destId="{8DEC5807-666F-41B0-B00C-55064C45D239}" srcOrd="0" destOrd="0" presId="urn:microsoft.com/office/officeart/2005/8/layout/hierarchy2"/>
    <dgm:cxn modelId="{FBA473E8-20FE-4A95-93C3-6B412F799EA1}" srcId="{321BEB2B-6E23-45B6-AEFF-58BB25AA9D61}" destId="{6575AE25-EA65-439B-A37D-5D1D89F00B56}" srcOrd="3" destOrd="0" parTransId="{E958CEC9-9B91-4D80-824F-A7965C88D4D3}" sibTransId="{6886C966-B3AE-4684-93C0-FBCAAC3DDF27}"/>
    <dgm:cxn modelId="{E4D341F1-0E17-41D9-8B90-249287EEB556}" type="presOf" srcId="{D72EB893-C8AF-4020-B79C-9485664E4264}" destId="{2B2272AB-49E8-4208-A929-D1C9F27912D3}" srcOrd="0" destOrd="0" presId="urn:microsoft.com/office/officeart/2005/8/layout/hierarchy2"/>
    <dgm:cxn modelId="{8A46DDF1-A2BE-4211-A830-D7B1F9656521}" type="presOf" srcId="{0793BFB7-68E7-4CDD-95D8-91BE66CDB902}" destId="{A6E16198-5100-4320-8633-983F7F22E93F}" srcOrd="0" destOrd="0" presId="urn:microsoft.com/office/officeart/2005/8/layout/hierarchy2"/>
    <dgm:cxn modelId="{1616F0F3-A8B1-40A8-A944-E313089FB87A}" srcId="{95D4E47C-6079-49E8-A7AC-4E447F8CBF54}" destId="{48B464AD-8EC9-4D97-AC40-27301E890EFE}" srcOrd="0" destOrd="0" parTransId="{57DF4EE3-32BA-484E-9D40-D4A2FA116F2D}" sibTransId="{5BBB657B-C568-4394-95B3-72EE0271471A}"/>
    <dgm:cxn modelId="{69A2C4F4-6DCA-4679-9282-7BE22B0F1A5D}" type="presOf" srcId="{D7E556D4-8A61-49A2-8BC2-77638133EC97}" destId="{D3B92CCF-D2E7-44F9-B3BB-DE0A727133FC}" srcOrd="0" destOrd="0" presId="urn:microsoft.com/office/officeart/2005/8/layout/hierarchy2"/>
    <dgm:cxn modelId="{050A24F9-C7F4-4BC6-A8DF-D5717D1C4762}" type="presOf" srcId="{70BE9A35-DB6B-4DE9-9F6A-04F45F343F16}" destId="{766DE95D-3266-4E95-A549-F5C530671B55}" srcOrd="0" destOrd="0" presId="urn:microsoft.com/office/officeart/2005/8/layout/hierarchy2"/>
    <dgm:cxn modelId="{8A3886F9-CCA5-4280-A7F9-5B5EE35EFC1A}" srcId="{48B464AD-8EC9-4D97-AC40-27301E890EFE}" destId="{321BEB2B-6E23-45B6-AEFF-58BB25AA9D61}" srcOrd="0" destOrd="0" parTransId="{56065CE3-6A1A-49A6-962D-5C3FC20CFFDA}" sibTransId="{07E9A631-63CC-4BA8-98A5-6985395DBC13}"/>
    <dgm:cxn modelId="{D85D10FA-CDDD-4B2E-A205-DCC498BEAE10}" type="presOf" srcId="{C15F8242-D8B9-4790-8688-02639F9FA565}" destId="{DE7A4876-11CD-4D57-8297-22D2AE805D1F}" srcOrd="0" destOrd="0" presId="urn:microsoft.com/office/officeart/2005/8/layout/hierarchy2"/>
    <dgm:cxn modelId="{E7A56245-DBB3-4CF9-8A43-B641F70A068D}" type="presParOf" srcId="{A5BBFE7F-3FD0-4C17-9A25-42B53928B8C1}" destId="{9798AA95-B849-4BE8-A8B6-255B6A480C06}" srcOrd="0" destOrd="0" presId="urn:microsoft.com/office/officeart/2005/8/layout/hierarchy2"/>
    <dgm:cxn modelId="{3D556245-4E4D-4A33-94E8-C155F2421BD0}" type="presParOf" srcId="{9798AA95-B849-4BE8-A8B6-255B6A480C06}" destId="{E5CBBAD3-7E51-4B74-9255-1449F08D4FA2}" srcOrd="0" destOrd="0" presId="urn:microsoft.com/office/officeart/2005/8/layout/hierarchy2"/>
    <dgm:cxn modelId="{E6D2874E-FAB8-47B4-9E1A-F7BC83464370}" type="presParOf" srcId="{9798AA95-B849-4BE8-A8B6-255B6A480C06}" destId="{6A265694-4711-4DB1-A767-6F2C21304EA7}" srcOrd="1" destOrd="0" presId="urn:microsoft.com/office/officeart/2005/8/layout/hierarchy2"/>
    <dgm:cxn modelId="{57E753A6-A275-4D6F-B3AA-C3653385934A}" type="presParOf" srcId="{6A265694-4711-4DB1-A767-6F2C21304EA7}" destId="{FE8DD676-8FE9-4BF3-93A1-5C624F4C1B51}" srcOrd="0" destOrd="0" presId="urn:microsoft.com/office/officeart/2005/8/layout/hierarchy2"/>
    <dgm:cxn modelId="{EB8B0145-C187-4872-9A1D-25593DC3FA2B}" type="presParOf" srcId="{FE8DD676-8FE9-4BF3-93A1-5C624F4C1B51}" destId="{D3410476-B5B3-4B9D-9FF5-BDCB2A8ED12A}" srcOrd="0" destOrd="0" presId="urn:microsoft.com/office/officeart/2005/8/layout/hierarchy2"/>
    <dgm:cxn modelId="{D7E9E613-6270-45CF-A918-860A46442EBF}" type="presParOf" srcId="{6A265694-4711-4DB1-A767-6F2C21304EA7}" destId="{D509DBE2-0687-4147-93D2-373384212D0F}" srcOrd="1" destOrd="0" presId="urn:microsoft.com/office/officeart/2005/8/layout/hierarchy2"/>
    <dgm:cxn modelId="{9AB5F6CA-D07B-4E6F-A79F-88A91C96F099}" type="presParOf" srcId="{D509DBE2-0687-4147-93D2-373384212D0F}" destId="{8F09D049-A8F3-49EB-9BF8-E5406317D623}" srcOrd="0" destOrd="0" presId="urn:microsoft.com/office/officeart/2005/8/layout/hierarchy2"/>
    <dgm:cxn modelId="{99B1D83D-53D3-4CD0-816F-D44B3FB9EE14}" type="presParOf" srcId="{D509DBE2-0687-4147-93D2-373384212D0F}" destId="{BE6B7632-AAE8-4E5B-884E-DDC40D6476B2}" srcOrd="1" destOrd="0" presId="urn:microsoft.com/office/officeart/2005/8/layout/hierarchy2"/>
    <dgm:cxn modelId="{E4037F2C-F2FD-4CE5-B9C0-10762872E0DE}" type="presParOf" srcId="{BE6B7632-AAE8-4E5B-884E-DDC40D6476B2}" destId="{04A8ABC7-978B-45FB-A445-F0A2FCFD9EE2}" srcOrd="0" destOrd="0" presId="urn:microsoft.com/office/officeart/2005/8/layout/hierarchy2"/>
    <dgm:cxn modelId="{24A00998-3B42-4CA1-8529-14AC6D3CF95A}" type="presParOf" srcId="{04A8ABC7-978B-45FB-A445-F0A2FCFD9EE2}" destId="{183F8751-3C8A-49E9-AC4B-DB01E6592994}" srcOrd="0" destOrd="0" presId="urn:microsoft.com/office/officeart/2005/8/layout/hierarchy2"/>
    <dgm:cxn modelId="{EEC7F0A9-3E1A-49E7-9F28-1B9D344C2502}" type="presParOf" srcId="{BE6B7632-AAE8-4E5B-884E-DDC40D6476B2}" destId="{9770115E-E59C-4B63-AD95-19CA78A5DA35}" srcOrd="1" destOrd="0" presId="urn:microsoft.com/office/officeart/2005/8/layout/hierarchy2"/>
    <dgm:cxn modelId="{4A48B54F-22A7-44C7-9E79-E21377A3C8A7}" type="presParOf" srcId="{9770115E-E59C-4B63-AD95-19CA78A5DA35}" destId="{706B48B2-DCB5-49BA-8D48-36DA3B5A08EC}" srcOrd="0" destOrd="0" presId="urn:microsoft.com/office/officeart/2005/8/layout/hierarchy2"/>
    <dgm:cxn modelId="{24115263-AC78-4C2F-940B-44F1030B9DAF}" type="presParOf" srcId="{9770115E-E59C-4B63-AD95-19CA78A5DA35}" destId="{FB1DEDD1-8C56-4F0C-B74C-444295026D41}" srcOrd="1" destOrd="0" presId="urn:microsoft.com/office/officeart/2005/8/layout/hierarchy2"/>
    <dgm:cxn modelId="{F1CF1E36-6C7A-4E87-AD0B-FE6EA40C19BE}" type="presParOf" srcId="{BE6B7632-AAE8-4E5B-884E-DDC40D6476B2}" destId="{E7BD4B36-E627-4F32-AAB9-BE70955E7DD5}" srcOrd="2" destOrd="0" presId="urn:microsoft.com/office/officeart/2005/8/layout/hierarchy2"/>
    <dgm:cxn modelId="{002E4999-0CC5-415B-80FA-53C00481BF1F}" type="presParOf" srcId="{E7BD4B36-E627-4F32-AAB9-BE70955E7DD5}" destId="{EDF35383-2D46-46CE-B419-C8D12470B7C6}" srcOrd="0" destOrd="0" presId="urn:microsoft.com/office/officeart/2005/8/layout/hierarchy2"/>
    <dgm:cxn modelId="{357DFF41-565B-40F4-9980-A6A01180C4C1}" type="presParOf" srcId="{BE6B7632-AAE8-4E5B-884E-DDC40D6476B2}" destId="{64E88EE0-D53A-416B-B980-FBCB5B77EE16}" srcOrd="3" destOrd="0" presId="urn:microsoft.com/office/officeart/2005/8/layout/hierarchy2"/>
    <dgm:cxn modelId="{7906A998-A8C0-44E7-B3E7-6F7B29716BAA}" type="presParOf" srcId="{64E88EE0-D53A-416B-B980-FBCB5B77EE16}" destId="{1D994310-6CA7-4357-851F-6BEFA01F74DB}" srcOrd="0" destOrd="0" presId="urn:microsoft.com/office/officeart/2005/8/layout/hierarchy2"/>
    <dgm:cxn modelId="{03A94D09-E0EC-44AA-A893-34E21283E7BD}" type="presParOf" srcId="{64E88EE0-D53A-416B-B980-FBCB5B77EE16}" destId="{7C1292E8-0597-4237-9826-7DA503F3427F}" srcOrd="1" destOrd="0" presId="urn:microsoft.com/office/officeart/2005/8/layout/hierarchy2"/>
    <dgm:cxn modelId="{E9EB1DEF-8E8D-4371-B875-A1EE246A6DE5}" type="presParOf" srcId="{BE6B7632-AAE8-4E5B-884E-DDC40D6476B2}" destId="{F88BE6A4-B1C1-4FD3-9C07-622E9AFC22CE}" srcOrd="4" destOrd="0" presId="urn:microsoft.com/office/officeart/2005/8/layout/hierarchy2"/>
    <dgm:cxn modelId="{84E57DAB-42EC-4229-9B0E-8A7F03FDF955}" type="presParOf" srcId="{F88BE6A4-B1C1-4FD3-9C07-622E9AFC22CE}" destId="{40F2D54E-B077-4521-A9CE-571C9DB579AB}" srcOrd="0" destOrd="0" presId="urn:microsoft.com/office/officeart/2005/8/layout/hierarchy2"/>
    <dgm:cxn modelId="{21404ED1-365D-4456-ACCA-65A52DC8C5D2}" type="presParOf" srcId="{BE6B7632-AAE8-4E5B-884E-DDC40D6476B2}" destId="{FF810F10-005C-4FCF-8BBD-3C7655B0B3A9}" srcOrd="5" destOrd="0" presId="urn:microsoft.com/office/officeart/2005/8/layout/hierarchy2"/>
    <dgm:cxn modelId="{0B3B5C21-1F0E-4492-B2E5-23380E52FA54}" type="presParOf" srcId="{FF810F10-005C-4FCF-8BBD-3C7655B0B3A9}" destId="{592F850F-D8E0-4C8B-BE78-B8DE4179C9E0}" srcOrd="0" destOrd="0" presId="urn:microsoft.com/office/officeart/2005/8/layout/hierarchy2"/>
    <dgm:cxn modelId="{52F3499B-9432-448B-AA24-BC9CE63B1FAE}" type="presParOf" srcId="{FF810F10-005C-4FCF-8BBD-3C7655B0B3A9}" destId="{428EDB2B-3019-445D-807C-3241F1A13460}" srcOrd="1" destOrd="0" presId="urn:microsoft.com/office/officeart/2005/8/layout/hierarchy2"/>
    <dgm:cxn modelId="{9E0E43A6-F235-4374-BA42-4ACA12261FFC}" type="presParOf" srcId="{BE6B7632-AAE8-4E5B-884E-DDC40D6476B2}" destId="{85BA27E8-A372-4E38-827D-5AB3DFEBE70C}" srcOrd="6" destOrd="0" presId="urn:microsoft.com/office/officeart/2005/8/layout/hierarchy2"/>
    <dgm:cxn modelId="{E996A96F-4A1C-4729-BD9C-25066EBF81D0}" type="presParOf" srcId="{85BA27E8-A372-4E38-827D-5AB3DFEBE70C}" destId="{16FB9F7F-2DF2-49CE-9A28-2126ABAE2D1D}" srcOrd="0" destOrd="0" presId="urn:microsoft.com/office/officeart/2005/8/layout/hierarchy2"/>
    <dgm:cxn modelId="{8F426327-1EB6-4656-A52B-29E9212F6040}" type="presParOf" srcId="{BE6B7632-AAE8-4E5B-884E-DDC40D6476B2}" destId="{B340B857-0354-454D-8C88-A81520069AF1}" srcOrd="7" destOrd="0" presId="urn:microsoft.com/office/officeart/2005/8/layout/hierarchy2"/>
    <dgm:cxn modelId="{250CC9E3-B680-4D38-98B6-21ABC2AD1EE7}" type="presParOf" srcId="{B340B857-0354-454D-8C88-A81520069AF1}" destId="{C208BF1C-055D-44D4-B350-DA44530BA7DD}" srcOrd="0" destOrd="0" presId="urn:microsoft.com/office/officeart/2005/8/layout/hierarchy2"/>
    <dgm:cxn modelId="{F4FB054E-719F-4979-AC88-C628FDC77119}" type="presParOf" srcId="{B340B857-0354-454D-8C88-A81520069AF1}" destId="{AACF7DD5-B23D-4187-ADEF-2C2637155304}" srcOrd="1" destOrd="0" presId="urn:microsoft.com/office/officeart/2005/8/layout/hierarchy2"/>
    <dgm:cxn modelId="{FDD42B41-6580-438B-9C52-EE4A7F947C32}" type="presParOf" srcId="{BE6B7632-AAE8-4E5B-884E-DDC40D6476B2}" destId="{CEA6E7F4-D3C5-4569-AE67-A6DD9568B23D}" srcOrd="8" destOrd="0" presId="urn:microsoft.com/office/officeart/2005/8/layout/hierarchy2"/>
    <dgm:cxn modelId="{6BF493BA-9712-43FA-834C-ACA53F83CB64}" type="presParOf" srcId="{CEA6E7F4-D3C5-4569-AE67-A6DD9568B23D}" destId="{EDBB2A68-B814-4E25-8CBF-9903B35F6BBC}" srcOrd="0" destOrd="0" presId="urn:microsoft.com/office/officeart/2005/8/layout/hierarchy2"/>
    <dgm:cxn modelId="{30DCCFD6-F534-4AE6-B076-549631CF1371}" type="presParOf" srcId="{BE6B7632-AAE8-4E5B-884E-DDC40D6476B2}" destId="{D3D466E9-4F88-48AA-9079-BB807F2B3CE2}" srcOrd="9" destOrd="0" presId="urn:microsoft.com/office/officeart/2005/8/layout/hierarchy2"/>
    <dgm:cxn modelId="{664EB8B9-CB1F-4B74-97B7-2F10B4D0BDF3}" type="presParOf" srcId="{D3D466E9-4F88-48AA-9079-BB807F2B3CE2}" destId="{C83141EA-081C-4318-9B6D-8C4E55629138}" srcOrd="0" destOrd="0" presId="urn:microsoft.com/office/officeart/2005/8/layout/hierarchy2"/>
    <dgm:cxn modelId="{90D0DFD7-2615-434A-9942-337B68F02123}" type="presParOf" srcId="{D3D466E9-4F88-48AA-9079-BB807F2B3CE2}" destId="{6450130F-46E7-4DA9-B47C-332F1E6AE212}" srcOrd="1" destOrd="0" presId="urn:microsoft.com/office/officeart/2005/8/layout/hierarchy2"/>
    <dgm:cxn modelId="{26FC3D4C-8617-4F7F-B665-F19037C9D1E5}" type="presParOf" srcId="{6A265694-4711-4DB1-A767-6F2C21304EA7}" destId="{766DE95D-3266-4E95-A549-F5C530671B55}" srcOrd="2" destOrd="0" presId="urn:microsoft.com/office/officeart/2005/8/layout/hierarchy2"/>
    <dgm:cxn modelId="{287FDC46-F8A9-4574-97DF-07AB1116444D}" type="presParOf" srcId="{766DE95D-3266-4E95-A549-F5C530671B55}" destId="{FDDEC3A7-1A04-44F7-B29D-049D7A70A024}" srcOrd="0" destOrd="0" presId="urn:microsoft.com/office/officeart/2005/8/layout/hierarchy2"/>
    <dgm:cxn modelId="{C4A45BD8-2797-4C23-89F5-786CC34177BC}" type="presParOf" srcId="{6A265694-4711-4DB1-A767-6F2C21304EA7}" destId="{41982910-2394-41D8-9C98-97958BC376A4}" srcOrd="3" destOrd="0" presId="urn:microsoft.com/office/officeart/2005/8/layout/hierarchy2"/>
    <dgm:cxn modelId="{EAC63AC4-330C-4A96-9254-875F10D7DB2A}" type="presParOf" srcId="{41982910-2394-41D8-9C98-97958BC376A4}" destId="{D3B92CCF-D2E7-44F9-B3BB-DE0A727133FC}" srcOrd="0" destOrd="0" presId="urn:microsoft.com/office/officeart/2005/8/layout/hierarchy2"/>
    <dgm:cxn modelId="{82515C7E-2AC7-40F1-BCE8-58BFB1A9B6FC}" type="presParOf" srcId="{41982910-2394-41D8-9C98-97958BC376A4}" destId="{127FD8A3-9F29-4564-A748-B5CF980F536B}" srcOrd="1" destOrd="0" presId="urn:microsoft.com/office/officeart/2005/8/layout/hierarchy2"/>
    <dgm:cxn modelId="{31BEF427-35F0-43D4-A234-D1D44C3F7ABB}" type="presParOf" srcId="{127FD8A3-9F29-4564-A748-B5CF980F536B}" destId="{8313830B-BA21-4BFF-9193-62C4E3CB7A0C}" srcOrd="0" destOrd="0" presId="urn:microsoft.com/office/officeart/2005/8/layout/hierarchy2"/>
    <dgm:cxn modelId="{979D2604-6858-497D-8F26-3FB2F072935A}" type="presParOf" srcId="{8313830B-BA21-4BFF-9193-62C4E3CB7A0C}" destId="{B77C636F-09FE-4740-AF77-E4C45020828A}" srcOrd="0" destOrd="0" presId="urn:microsoft.com/office/officeart/2005/8/layout/hierarchy2"/>
    <dgm:cxn modelId="{A98386E5-2DA3-44BE-A459-842C6366BF74}" type="presParOf" srcId="{127FD8A3-9F29-4564-A748-B5CF980F536B}" destId="{C0BA6AA3-B9AB-46D5-B3F7-3BD8FE045197}" srcOrd="1" destOrd="0" presId="urn:microsoft.com/office/officeart/2005/8/layout/hierarchy2"/>
    <dgm:cxn modelId="{0F167012-53EF-4DCA-BB9A-FD8746AFFFB7}" type="presParOf" srcId="{C0BA6AA3-B9AB-46D5-B3F7-3BD8FE045197}" destId="{5A82A52A-68CD-4A5A-B23C-E5FF0E2715D3}" srcOrd="0" destOrd="0" presId="urn:microsoft.com/office/officeart/2005/8/layout/hierarchy2"/>
    <dgm:cxn modelId="{2F1BFFDD-CD98-4C84-AC9A-AF0FC539AF37}" type="presParOf" srcId="{C0BA6AA3-B9AB-46D5-B3F7-3BD8FE045197}" destId="{8B8EF81B-CFCE-413E-B935-23D656483C2D}" srcOrd="1" destOrd="0" presId="urn:microsoft.com/office/officeart/2005/8/layout/hierarchy2"/>
    <dgm:cxn modelId="{4DE05B17-5507-4060-A1ED-E7794C89B11F}" type="presParOf" srcId="{127FD8A3-9F29-4564-A748-B5CF980F536B}" destId="{0813ED71-DE5C-47B4-85A0-88D599867D14}" srcOrd="2" destOrd="0" presId="urn:microsoft.com/office/officeart/2005/8/layout/hierarchy2"/>
    <dgm:cxn modelId="{D41B4DB3-FD6E-408D-AE56-D240EAE4263E}" type="presParOf" srcId="{0813ED71-DE5C-47B4-85A0-88D599867D14}" destId="{99FD3E94-1375-4773-A777-99CE9A699AB6}" srcOrd="0" destOrd="0" presId="urn:microsoft.com/office/officeart/2005/8/layout/hierarchy2"/>
    <dgm:cxn modelId="{83EB444D-AE0B-4C7D-AAE0-164F36DE5D20}" type="presParOf" srcId="{127FD8A3-9F29-4564-A748-B5CF980F536B}" destId="{38CE639C-D366-4486-A48D-142AB942C64F}" srcOrd="3" destOrd="0" presId="urn:microsoft.com/office/officeart/2005/8/layout/hierarchy2"/>
    <dgm:cxn modelId="{7AC2023E-BD92-4EDE-BBBC-6AB40A0544CA}" type="presParOf" srcId="{38CE639C-D366-4486-A48D-142AB942C64F}" destId="{B0BCBBE5-2C47-4855-87CB-879C36E329F7}" srcOrd="0" destOrd="0" presId="urn:microsoft.com/office/officeart/2005/8/layout/hierarchy2"/>
    <dgm:cxn modelId="{344EAF3B-728E-40F9-894F-F1BD42CAB5CF}" type="presParOf" srcId="{38CE639C-D366-4486-A48D-142AB942C64F}" destId="{2711C99B-D0E4-43A5-9509-15B824424241}" srcOrd="1" destOrd="0" presId="urn:microsoft.com/office/officeart/2005/8/layout/hierarchy2"/>
    <dgm:cxn modelId="{6A640DA5-0715-495F-8BAA-7D123B056D65}" type="presParOf" srcId="{127FD8A3-9F29-4564-A748-B5CF980F536B}" destId="{8DEC5807-666F-41B0-B00C-55064C45D239}" srcOrd="4" destOrd="0" presId="urn:microsoft.com/office/officeart/2005/8/layout/hierarchy2"/>
    <dgm:cxn modelId="{319458F7-465C-47E8-B96B-EC7492BFBFA1}" type="presParOf" srcId="{8DEC5807-666F-41B0-B00C-55064C45D239}" destId="{EAFE3140-EF7C-4CD9-A1FD-C5B12C58B08D}" srcOrd="0" destOrd="0" presId="urn:microsoft.com/office/officeart/2005/8/layout/hierarchy2"/>
    <dgm:cxn modelId="{9DEAA43E-E688-45FC-B4CB-B509A73D7761}" type="presParOf" srcId="{127FD8A3-9F29-4564-A748-B5CF980F536B}" destId="{E42A179C-39DA-484E-95BB-A1BE1E79740B}" srcOrd="5" destOrd="0" presId="urn:microsoft.com/office/officeart/2005/8/layout/hierarchy2"/>
    <dgm:cxn modelId="{2E8E4234-7707-49A6-A925-DE1EF345843A}" type="presParOf" srcId="{E42A179C-39DA-484E-95BB-A1BE1E79740B}" destId="{99C007C1-EEF0-40ED-844F-E096493ABFF2}" srcOrd="0" destOrd="0" presId="urn:microsoft.com/office/officeart/2005/8/layout/hierarchy2"/>
    <dgm:cxn modelId="{DCEC2E91-82D3-4169-B518-276B89FDE35C}" type="presParOf" srcId="{E42A179C-39DA-484E-95BB-A1BE1E79740B}" destId="{C7B3B328-F4CF-4225-B420-2E455C0DF63F}" srcOrd="1" destOrd="0" presId="urn:microsoft.com/office/officeart/2005/8/layout/hierarchy2"/>
    <dgm:cxn modelId="{AB6F1901-8A51-4EE2-B4B5-130846458967}" type="presParOf" srcId="{127FD8A3-9F29-4564-A748-B5CF980F536B}" destId="{2B2272AB-49E8-4208-A929-D1C9F27912D3}" srcOrd="6" destOrd="0" presId="urn:microsoft.com/office/officeart/2005/8/layout/hierarchy2"/>
    <dgm:cxn modelId="{B22FC186-F7BC-471C-9529-91D40FBEA330}" type="presParOf" srcId="{2B2272AB-49E8-4208-A929-D1C9F27912D3}" destId="{0B38A06E-B819-4788-BE53-F010ACFC8B05}" srcOrd="0" destOrd="0" presId="urn:microsoft.com/office/officeart/2005/8/layout/hierarchy2"/>
    <dgm:cxn modelId="{9B058F8B-EEBE-4FA5-96E2-D126BD02C5AC}" type="presParOf" srcId="{127FD8A3-9F29-4564-A748-B5CF980F536B}" destId="{B19F3CD8-C4D5-4245-B6A9-D62F038E2398}" srcOrd="7" destOrd="0" presId="urn:microsoft.com/office/officeart/2005/8/layout/hierarchy2"/>
    <dgm:cxn modelId="{2AF04ED8-FBF7-474D-BD82-B43F6A97C56D}" type="presParOf" srcId="{B19F3CD8-C4D5-4245-B6A9-D62F038E2398}" destId="{93729CF9-2509-4436-92E4-8669D672D936}" srcOrd="0" destOrd="0" presId="urn:microsoft.com/office/officeart/2005/8/layout/hierarchy2"/>
    <dgm:cxn modelId="{D08A4E0B-7CF2-4AFA-83D9-F258491B0DD9}" type="presParOf" srcId="{B19F3CD8-C4D5-4245-B6A9-D62F038E2398}" destId="{84BA3DAA-0DD6-4B77-AE1A-BC35124C49E2}" srcOrd="1" destOrd="0" presId="urn:microsoft.com/office/officeart/2005/8/layout/hierarchy2"/>
    <dgm:cxn modelId="{CE89F571-7C68-45CF-8313-3DB063413445}" type="presParOf" srcId="{6A265694-4711-4DB1-A767-6F2C21304EA7}" destId="{C108E9BC-A9E8-49E9-A3CC-2A221BB60C60}" srcOrd="4" destOrd="0" presId="urn:microsoft.com/office/officeart/2005/8/layout/hierarchy2"/>
    <dgm:cxn modelId="{1F53152C-846C-406B-A14B-36A71B312C0D}" type="presParOf" srcId="{C108E9BC-A9E8-49E9-A3CC-2A221BB60C60}" destId="{66E4E4ED-7444-4955-AF0F-A1FA9FB2C0FB}" srcOrd="0" destOrd="0" presId="urn:microsoft.com/office/officeart/2005/8/layout/hierarchy2"/>
    <dgm:cxn modelId="{B638CC68-B9A6-409B-AECC-4E354A90ADF4}" type="presParOf" srcId="{6A265694-4711-4DB1-A767-6F2C21304EA7}" destId="{536137FC-C58F-4947-A195-B838FACED57C}" srcOrd="5" destOrd="0" presId="urn:microsoft.com/office/officeart/2005/8/layout/hierarchy2"/>
    <dgm:cxn modelId="{CF4F2D50-4BAF-493D-B025-D49695C33F0A}" type="presParOf" srcId="{536137FC-C58F-4947-A195-B838FACED57C}" destId="{DD087FA2-0DDF-4A73-AE68-5D24C31D845C}" srcOrd="0" destOrd="0" presId="urn:microsoft.com/office/officeart/2005/8/layout/hierarchy2"/>
    <dgm:cxn modelId="{623B5086-C71A-4EEE-BD24-ED175B490A58}" type="presParOf" srcId="{536137FC-C58F-4947-A195-B838FACED57C}" destId="{F00F4D92-5245-472E-81CB-2D5CAFBFBA73}" srcOrd="1" destOrd="0" presId="urn:microsoft.com/office/officeart/2005/8/layout/hierarchy2"/>
    <dgm:cxn modelId="{B2635B1D-2692-4196-82DD-A763A5CAF9A8}" type="presParOf" srcId="{F00F4D92-5245-472E-81CB-2D5CAFBFBA73}" destId="{52695FB1-7D54-407E-8D4E-803438BA099C}" srcOrd="0" destOrd="0" presId="urn:microsoft.com/office/officeart/2005/8/layout/hierarchy2"/>
    <dgm:cxn modelId="{2E1ED296-D0B1-4752-A302-5310280843F8}" type="presParOf" srcId="{52695FB1-7D54-407E-8D4E-803438BA099C}" destId="{14CD9489-0BD0-44B2-8BF1-FEAB6658860E}" srcOrd="0" destOrd="0" presId="urn:microsoft.com/office/officeart/2005/8/layout/hierarchy2"/>
    <dgm:cxn modelId="{53FDD835-83BA-405C-BC9A-81FBCF6F3884}" type="presParOf" srcId="{F00F4D92-5245-472E-81CB-2D5CAFBFBA73}" destId="{F78D8C6D-C14D-43BD-BCC9-8DC56CB2FE79}" srcOrd="1" destOrd="0" presId="urn:microsoft.com/office/officeart/2005/8/layout/hierarchy2"/>
    <dgm:cxn modelId="{CCBE1AE5-07EA-4EBD-BB15-343E5E0D426F}" type="presParOf" srcId="{F78D8C6D-C14D-43BD-BCC9-8DC56CB2FE79}" destId="{A6E16198-5100-4320-8633-983F7F22E93F}" srcOrd="0" destOrd="0" presId="urn:microsoft.com/office/officeart/2005/8/layout/hierarchy2"/>
    <dgm:cxn modelId="{05627160-0B1D-4D02-9E96-76F40EA34356}" type="presParOf" srcId="{F78D8C6D-C14D-43BD-BCC9-8DC56CB2FE79}" destId="{418E1DA7-F6FF-4355-931D-6823AF454126}" srcOrd="1" destOrd="0" presId="urn:microsoft.com/office/officeart/2005/8/layout/hierarchy2"/>
    <dgm:cxn modelId="{6F62A57A-E025-42A1-918B-6B9CA2852E64}" type="presParOf" srcId="{F00F4D92-5245-472E-81CB-2D5CAFBFBA73}" destId="{DE7A4876-11CD-4D57-8297-22D2AE805D1F}" srcOrd="2" destOrd="0" presId="urn:microsoft.com/office/officeart/2005/8/layout/hierarchy2"/>
    <dgm:cxn modelId="{B8D07BF0-A169-4BA4-ABDE-F164DB5EE105}" type="presParOf" srcId="{DE7A4876-11CD-4D57-8297-22D2AE805D1F}" destId="{155D0D0C-3E75-44B5-B21A-29E02336790F}" srcOrd="0" destOrd="0" presId="urn:microsoft.com/office/officeart/2005/8/layout/hierarchy2"/>
    <dgm:cxn modelId="{DADD329D-E78F-4BB6-8145-8BA11A366980}" type="presParOf" srcId="{F00F4D92-5245-472E-81CB-2D5CAFBFBA73}" destId="{2BC32BC7-9DC8-47CB-B4B3-380614335A37}" srcOrd="3" destOrd="0" presId="urn:microsoft.com/office/officeart/2005/8/layout/hierarchy2"/>
    <dgm:cxn modelId="{2D249DA5-0384-4239-8F3E-21228F8CEC95}" type="presParOf" srcId="{2BC32BC7-9DC8-47CB-B4B3-380614335A37}" destId="{D5BDB6DF-22B5-4E8D-BB07-BDA41F148187}" srcOrd="0" destOrd="0" presId="urn:microsoft.com/office/officeart/2005/8/layout/hierarchy2"/>
    <dgm:cxn modelId="{6FBA33C6-7BAB-406C-A2E8-808116A5560E}" type="presParOf" srcId="{2BC32BC7-9DC8-47CB-B4B3-380614335A37}" destId="{7ADFBB01-CE12-4D52-8B51-7227ED817D11}" srcOrd="1" destOrd="0" presId="urn:microsoft.com/office/officeart/2005/8/layout/hierarchy2"/>
    <dgm:cxn modelId="{157A573E-5E50-4435-B52C-628BDCD2FA68}" type="presParOf" srcId="{F00F4D92-5245-472E-81CB-2D5CAFBFBA73}" destId="{68C6723B-17DC-4952-9A04-A2F72F50A620}" srcOrd="4" destOrd="0" presId="urn:microsoft.com/office/officeart/2005/8/layout/hierarchy2"/>
    <dgm:cxn modelId="{4ADF5627-61AD-49D8-8069-A41DAA65C1F2}" type="presParOf" srcId="{68C6723B-17DC-4952-9A04-A2F72F50A620}" destId="{4BAE9425-08DE-410D-B529-F216A22915B5}" srcOrd="0" destOrd="0" presId="urn:microsoft.com/office/officeart/2005/8/layout/hierarchy2"/>
    <dgm:cxn modelId="{81512E41-D492-4A17-8005-41D069F5511E}" type="presParOf" srcId="{F00F4D92-5245-472E-81CB-2D5CAFBFBA73}" destId="{35EADC06-2CCE-444F-A8A3-6586E8C6BA16}" srcOrd="5" destOrd="0" presId="urn:microsoft.com/office/officeart/2005/8/layout/hierarchy2"/>
    <dgm:cxn modelId="{31517EAE-253D-4D40-A8BC-FC18A1DFA3EA}" type="presParOf" srcId="{35EADC06-2CCE-444F-A8A3-6586E8C6BA16}" destId="{FD7A1F24-209E-4D1C-9ED5-0FE86C24513C}" srcOrd="0" destOrd="0" presId="urn:microsoft.com/office/officeart/2005/8/layout/hierarchy2"/>
    <dgm:cxn modelId="{FA2863F4-12E3-494B-B6C0-5B969E1B595F}" type="presParOf" srcId="{35EADC06-2CCE-444F-A8A3-6586E8C6BA16}" destId="{18DACB42-0507-46F4-9DD1-2BEE63DC5AB8}" srcOrd="1" destOrd="0" presId="urn:microsoft.com/office/officeart/2005/8/layout/hierarchy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CBBAD3-7E51-4B74-9255-1449F08D4FA2}">
      <dsp:nvSpPr>
        <dsp:cNvPr id="0" name=""/>
        <dsp:cNvSpPr/>
      </dsp:nvSpPr>
      <dsp:spPr>
        <a:xfrm>
          <a:off x="4830" y="3371432"/>
          <a:ext cx="1598865" cy="486414"/>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zh-CN" altLang="en-US" sz="1600" kern="1200"/>
            <a:t>第五周任务分配</a:t>
          </a:r>
        </a:p>
      </dsp:txBody>
      <dsp:txXfrm>
        <a:off x="19077" y="3385679"/>
        <a:ext cx="1570371" cy="457920"/>
      </dsp:txXfrm>
    </dsp:sp>
    <dsp:sp modelId="{FE8DD676-8FE9-4BF3-93A1-5C624F4C1B51}">
      <dsp:nvSpPr>
        <dsp:cNvPr id="0" name=""/>
        <dsp:cNvSpPr/>
      </dsp:nvSpPr>
      <dsp:spPr>
        <a:xfrm rot="17206081">
          <a:off x="794023" y="2514403"/>
          <a:ext cx="2275951" cy="21292"/>
        </a:xfrm>
        <a:custGeom>
          <a:avLst/>
          <a:gdLst/>
          <a:ahLst/>
          <a:cxnLst/>
          <a:rect l="0" t="0" r="0" b="0"/>
          <a:pathLst>
            <a:path>
              <a:moveTo>
                <a:pt x="0" y="10646"/>
              </a:moveTo>
              <a:lnTo>
                <a:pt x="2275951" y="10646"/>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55600">
            <a:lnSpc>
              <a:spcPct val="90000"/>
            </a:lnSpc>
            <a:spcBef>
              <a:spcPct val="0"/>
            </a:spcBef>
            <a:spcAft>
              <a:spcPct val="35000"/>
            </a:spcAft>
            <a:buNone/>
          </a:pPr>
          <a:endParaRPr lang="zh-CN" altLang="en-US" sz="800" kern="1200"/>
        </a:p>
      </dsp:txBody>
      <dsp:txXfrm>
        <a:off x="1875100" y="2468151"/>
        <a:ext cx="113797" cy="113797"/>
      </dsp:txXfrm>
    </dsp:sp>
    <dsp:sp modelId="{8F09D049-A8F3-49EB-9BF8-E5406317D623}">
      <dsp:nvSpPr>
        <dsp:cNvPr id="0" name=""/>
        <dsp:cNvSpPr/>
      </dsp:nvSpPr>
      <dsp:spPr>
        <a:xfrm>
          <a:off x="2260302" y="1245310"/>
          <a:ext cx="1306720" cy="380298"/>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kern="1200"/>
            <a:t>陈昱熹</a:t>
          </a:r>
        </a:p>
      </dsp:txBody>
      <dsp:txXfrm>
        <a:off x="2271441" y="1256449"/>
        <a:ext cx="1284442" cy="358020"/>
      </dsp:txXfrm>
    </dsp:sp>
    <dsp:sp modelId="{04A8ABC7-978B-45FB-A445-F0A2FCFD9EE2}">
      <dsp:nvSpPr>
        <dsp:cNvPr id="0" name=""/>
        <dsp:cNvSpPr/>
      </dsp:nvSpPr>
      <dsp:spPr>
        <a:xfrm rot="16879558">
          <a:off x="3033033" y="773264"/>
          <a:ext cx="1328978" cy="21292"/>
        </a:xfrm>
        <a:custGeom>
          <a:avLst/>
          <a:gdLst/>
          <a:ahLst/>
          <a:cxnLst/>
          <a:rect l="0" t="0" r="0" b="0"/>
          <a:pathLst>
            <a:path>
              <a:moveTo>
                <a:pt x="0" y="10646"/>
              </a:moveTo>
              <a:lnTo>
                <a:pt x="1328978" y="10646"/>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3664298" y="750686"/>
        <a:ext cx="66448" cy="66448"/>
      </dsp:txXfrm>
    </dsp:sp>
    <dsp:sp modelId="{706B48B2-DCB5-49BA-8D48-36DA3B5A08EC}">
      <dsp:nvSpPr>
        <dsp:cNvPr id="0" name=""/>
        <dsp:cNvSpPr/>
      </dsp:nvSpPr>
      <dsp:spPr>
        <a:xfrm>
          <a:off x="3828021" y="0"/>
          <a:ext cx="1346260" cy="264724"/>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sz="1100" kern="1200"/>
            <a:t>可行性</a:t>
          </a:r>
          <a:r>
            <a:rPr lang="en-US" sz="1100" kern="1200"/>
            <a:t>PPT</a:t>
          </a:r>
          <a:r>
            <a:rPr lang="zh-CN" sz="1100" kern="1200"/>
            <a:t>终定稿</a:t>
          </a:r>
          <a:endParaRPr lang="zh-CN" altLang="en-US" sz="1100" kern="1200"/>
        </a:p>
      </dsp:txBody>
      <dsp:txXfrm>
        <a:off x="3835775" y="7754"/>
        <a:ext cx="1330752" cy="249216"/>
      </dsp:txXfrm>
    </dsp:sp>
    <dsp:sp modelId="{E7BD4B36-E627-4F32-AAB9-BE70955E7DD5}">
      <dsp:nvSpPr>
        <dsp:cNvPr id="0" name=""/>
        <dsp:cNvSpPr/>
      </dsp:nvSpPr>
      <dsp:spPr>
        <a:xfrm rot="17437719">
          <a:off x="3284593" y="1016715"/>
          <a:ext cx="872113" cy="21292"/>
        </a:xfrm>
        <a:custGeom>
          <a:avLst/>
          <a:gdLst/>
          <a:ahLst/>
          <a:cxnLst/>
          <a:rect l="0" t="0" r="0" b="0"/>
          <a:pathLst>
            <a:path>
              <a:moveTo>
                <a:pt x="0" y="10646"/>
              </a:moveTo>
              <a:lnTo>
                <a:pt x="872113" y="10646"/>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3698847" y="1005558"/>
        <a:ext cx="43605" cy="43605"/>
      </dsp:txXfrm>
    </dsp:sp>
    <dsp:sp modelId="{1D994310-6CA7-4357-851F-6BEFA01F74DB}">
      <dsp:nvSpPr>
        <dsp:cNvPr id="0" name=""/>
        <dsp:cNvSpPr/>
      </dsp:nvSpPr>
      <dsp:spPr>
        <a:xfrm>
          <a:off x="3874277" y="482748"/>
          <a:ext cx="1510016" cy="273030"/>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l" defTabSz="533400">
            <a:lnSpc>
              <a:spcPct val="90000"/>
            </a:lnSpc>
            <a:spcBef>
              <a:spcPct val="0"/>
            </a:spcBef>
            <a:spcAft>
              <a:spcPct val="35000"/>
            </a:spcAft>
            <a:buNone/>
          </a:pPr>
          <a:r>
            <a:rPr lang="zh-CN" altLang="en-US" sz="1200" kern="1200"/>
            <a:t>可行性研究前提</a:t>
          </a:r>
        </a:p>
      </dsp:txBody>
      <dsp:txXfrm>
        <a:off x="3882274" y="490745"/>
        <a:ext cx="1494022" cy="257036"/>
      </dsp:txXfrm>
    </dsp:sp>
    <dsp:sp modelId="{F88BE6A4-B1C1-4FD3-9C07-622E9AFC22CE}">
      <dsp:nvSpPr>
        <dsp:cNvPr id="0" name=""/>
        <dsp:cNvSpPr/>
      </dsp:nvSpPr>
      <dsp:spPr>
        <a:xfrm rot="18211457">
          <a:off x="3446951" y="1201236"/>
          <a:ext cx="536380" cy="21292"/>
        </a:xfrm>
        <a:custGeom>
          <a:avLst/>
          <a:gdLst/>
          <a:ahLst/>
          <a:cxnLst/>
          <a:rect l="0" t="0" r="0" b="0"/>
          <a:pathLst>
            <a:path>
              <a:moveTo>
                <a:pt x="0" y="10646"/>
              </a:moveTo>
              <a:lnTo>
                <a:pt x="536380" y="10646"/>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3701732" y="1198473"/>
        <a:ext cx="26819" cy="26819"/>
      </dsp:txXfrm>
    </dsp:sp>
    <dsp:sp modelId="{592F850F-D8E0-4C8B-BE78-B8DE4179C9E0}">
      <dsp:nvSpPr>
        <dsp:cNvPr id="0" name=""/>
        <dsp:cNvSpPr/>
      </dsp:nvSpPr>
      <dsp:spPr>
        <a:xfrm>
          <a:off x="3863260" y="859424"/>
          <a:ext cx="1570485" cy="257761"/>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zh-CN" altLang="en-US" sz="1400" kern="1200" dirty="0"/>
            <a:t>社会因素可行性</a:t>
          </a:r>
        </a:p>
      </dsp:txBody>
      <dsp:txXfrm>
        <a:off x="3870810" y="866974"/>
        <a:ext cx="1555385" cy="242661"/>
      </dsp:txXfrm>
    </dsp:sp>
    <dsp:sp modelId="{85BA27E8-A372-4E38-827D-5AB3DFEBE70C}">
      <dsp:nvSpPr>
        <dsp:cNvPr id="0" name=""/>
        <dsp:cNvSpPr/>
      </dsp:nvSpPr>
      <dsp:spPr>
        <a:xfrm rot="21274510">
          <a:off x="3566436" y="1412434"/>
          <a:ext cx="261883" cy="21292"/>
        </a:xfrm>
        <a:custGeom>
          <a:avLst/>
          <a:gdLst/>
          <a:ahLst/>
          <a:cxnLst/>
          <a:rect l="0" t="0" r="0" b="0"/>
          <a:pathLst>
            <a:path>
              <a:moveTo>
                <a:pt x="0" y="10646"/>
              </a:moveTo>
              <a:lnTo>
                <a:pt x="261883" y="10646"/>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3690831" y="1416533"/>
        <a:ext cx="13094" cy="13094"/>
      </dsp:txXfrm>
    </dsp:sp>
    <dsp:sp modelId="{C208BF1C-055D-44D4-B350-DA44530BA7DD}">
      <dsp:nvSpPr>
        <dsp:cNvPr id="0" name=""/>
        <dsp:cNvSpPr/>
      </dsp:nvSpPr>
      <dsp:spPr>
        <a:xfrm>
          <a:off x="3827734" y="1189126"/>
          <a:ext cx="1598865" cy="443149"/>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zh-CN" altLang="en-US" sz="1400" kern="1200"/>
            <a:t>所建议系统经济的可行性（补充）</a:t>
          </a:r>
        </a:p>
      </dsp:txBody>
      <dsp:txXfrm>
        <a:off x="3840713" y="1202105"/>
        <a:ext cx="1572907" cy="417191"/>
      </dsp:txXfrm>
    </dsp:sp>
    <dsp:sp modelId="{CEA6E7F4-D3C5-4569-AE67-A6DD9568B23D}">
      <dsp:nvSpPr>
        <dsp:cNvPr id="0" name=""/>
        <dsp:cNvSpPr/>
      </dsp:nvSpPr>
      <dsp:spPr>
        <a:xfrm rot="3600796">
          <a:off x="3433890" y="1655344"/>
          <a:ext cx="532316" cy="21292"/>
        </a:xfrm>
        <a:custGeom>
          <a:avLst/>
          <a:gdLst/>
          <a:ahLst/>
          <a:cxnLst/>
          <a:rect l="0" t="0" r="0" b="0"/>
          <a:pathLst>
            <a:path>
              <a:moveTo>
                <a:pt x="0" y="10646"/>
              </a:moveTo>
              <a:lnTo>
                <a:pt x="532316" y="10646"/>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3686740" y="1652682"/>
        <a:ext cx="26615" cy="26615"/>
      </dsp:txXfrm>
    </dsp:sp>
    <dsp:sp modelId="{C83141EA-081C-4318-9B6D-8C4E55629138}">
      <dsp:nvSpPr>
        <dsp:cNvPr id="0" name=""/>
        <dsp:cNvSpPr/>
      </dsp:nvSpPr>
      <dsp:spPr>
        <a:xfrm>
          <a:off x="3833074" y="1732293"/>
          <a:ext cx="2111445" cy="328454"/>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zh-CN" altLang="en-US" sz="1400" kern="1200"/>
            <a:t>组织小组内评和总结</a:t>
          </a:r>
        </a:p>
      </dsp:txBody>
      <dsp:txXfrm>
        <a:off x="3842694" y="1741913"/>
        <a:ext cx="2092205" cy="309214"/>
      </dsp:txXfrm>
    </dsp:sp>
    <dsp:sp modelId="{766DE95D-3266-4E95-A549-F5C530671B55}">
      <dsp:nvSpPr>
        <dsp:cNvPr id="0" name=""/>
        <dsp:cNvSpPr/>
      </dsp:nvSpPr>
      <dsp:spPr>
        <a:xfrm rot="20689961">
          <a:off x="1593696" y="3528887"/>
          <a:ext cx="574117" cy="21292"/>
        </a:xfrm>
        <a:custGeom>
          <a:avLst/>
          <a:gdLst/>
          <a:ahLst/>
          <a:cxnLst/>
          <a:rect l="0" t="0" r="0" b="0"/>
          <a:pathLst>
            <a:path>
              <a:moveTo>
                <a:pt x="0" y="10646"/>
              </a:moveTo>
              <a:lnTo>
                <a:pt x="574117" y="10646"/>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1866402" y="3525181"/>
        <a:ext cx="28705" cy="28705"/>
      </dsp:txXfrm>
    </dsp:sp>
    <dsp:sp modelId="{D3B92CCF-D2E7-44F9-B3BB-DE0A727133FC}">
      <dsp:nvSpPr>
        <dsp:cNvPr id="0" name=""/>
        <dsp:cNvSpPr/>
      </dsp:nvSpPr>
      <dsp:spPr>
        <a:xfrm>
          <a:off x="2157815" y="3287613"/>
          <a:ext cx="1126656" cy="353629"/>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kern="1200"/>
            <a:t>王敏</a:t>
          </a:r>
        </a:p>
      </dsp:txBody>
      <dsp:txXfrm>
        <a:off x="2168172" y="3297970"/>
        <a:ext cx="1105942" cy="332915"/>
      </dsp:txXfrm>
    </dsp:sp>
    <dsp:sp modelId="{8313830B-BA21-4BFF-9193-62C4E3CB7A0C}">
      <dsp:nvSpPr>
        <dsp:cNvPr id="0" name=""/>
        <dsp:cNvSpPr/>
      </dsp:nvSpPr>
      <dsp:spPr>
        <a:xfrm rot="19904054">
          <a:off x="3235397" y="3258882"/>
          <a:ext cx="823122" cy="21292"/>
        </a:xfrm>
        <a:custGeom>
          <a:avLst/>
          <a:gdLst/>
          <a:ahLst/>
          <a:cxnLst/>
          <a:rect l="0" t="0" r="0" b="0"/>
          <a:pathLst>
            <a:path>
              <a:moveTo>
                <a:pt x="0" y="10646"/>
              </a:moveTo>
              <a:lnTo>
                <a:pt x="823122" y="10646"/>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3626380" y="3248950"/>
        <a:ext cx="41156" cy="41156"/>
      </dsp:txXfrm>
    </dsp:sp>
    <dsp:sp modelId="{5A82A52A-68CD-4A5A-B23C-E5FF0E2715D3}">
      <dsp:nvSpPr>
        <dsp:cNvPr id="0" name=""/>
        <dsp:cNvSpPr/>
      </dsp:nvSpPr>
      <dsp:spPr>
        <a:xfrm>
          <a:off x="4009445" y="2914470"/>
          <a:ext cx="1808700" cy="320316"/>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zh-CN" altLang="en-US" sz="1400" kern="1200"/>
            <a:t>组织小组内评和总结</a:t>
          </a:r>
        </a:p>
      </dsp:txBody>
      <dsp:txXfrm>
        <a:off x="4018827" y="2923852"/>
        <a:ext cx="1789936" cy="301552"/>
      </dsp:txXfrm>
    </dsp:sp>
    <dsp:sp modelId="{0813ED71-DE5C-47B4-85A0-88D599867D14}">
      <dsp:nvSpPr>
        <dsp:cNvPr id="0" name=""/>
        <dsp:cNvSpPr/>
      </dsp:nvSpPr>
      <dsp:spPr>
        <a:xfrm rot="161370">
          <a:off x="3284071" y="3470810"/>
          <a:ext cx="725773" cy="21292"/>
        </a:xfrm>
        <a:custGeom>
          <a:avLst/>
          <a:gdLst/>
          <a:ahLst/>
          <a:cxnLst/>
          <a:rect l="0" t="0" r="0" b="0"/>
          <a:pathLst>
            <a:path>
              <a:moveTo>
                <a:pt x="0" y="10646"/>
              </a:moveTo>
              <a:lnTo>
                <a:pt x="725773" y="10646"/>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3628814" y="3463312"/>
        <a:ext cx="36288" cy="36288"/>
      </dsp:txXfrm>
    </dsp:sp>
    <dsp:sp modelId="{B0BCBBE5-2C47-4855-87CB-879C36E329F7}">
      <dsp:nvSpPr>
        <dsp:cNvPr id="0" name=""/>
        <dsp:cNvSpPr/>
      </dsp:nvSpPr>
      <dsp:spPr>
        <a:xfrm>
          <a:off x="4009445" y="3354702"/>
          <a:ext cx="1598865" cy="287563"/>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zh-CN" altLang="en-US" sz="1400" kern="1200"/>
            <a:t>技术可行性分析</a:t>
          </a:r>
        </a:p>
      </dsp:txBody>
      <dsp:txXfrm>
        <a:off x="4017867" y="3363124"/>
        <a:ext cx="1582021" cy="270719"/>
      </dsp:txXfrm>
    </dsp:sp>
    <dsp:sp modelId="{8DEC5807-666F-41B0-B00C-55064C45D239}">
      <dsp:nvSpPr>
        <dsp:cNvPr id="0" name=""/>
        <dsp:cNvSpPr/>
      </dsp:nvSpPr>
      <dsp:spPr>
        <a:xfrm rot="2224727">
          <a:off x="3192604" y="3727717"/>
          <a:ext cx="908707" cy="21292"/>
        </a:xfrm>
        <a:custGeom>
          <a:avLst/>
          <a:gdLst/>
          <a:ahLst/>
          <a:cxnLst/>
          <a:rect l="0" t="0" r="0" b="0"/>
          <a:pathLst>
            <a:path>
              <a:moveTo>
                <a:pt x="0" y="10646"/>
              </a:moveTo>
              <a:lnTo>
                <a:pt x="908707" y="10646"/>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3624240" y="3715646"/>
        <a:ext cx="45435" cy="45435"/>
      </dsp:txXfrm>
    </dsp:sp>
    <dsp:sp modelId="{99C007C1-EEF0-40ED-844F-E096493ABFF2}">
      <dsp:nvSpPr>
        <dsp:cNvPr id="0" name=""/>
        <dsp:cNvSpPr/>
      </dsp:nvSpPr>
      <dsp:spPr>
        <a:xfrm>
          <a:off x="4009445" y="3762181"/>
          <a:ext cx="2136052" cy="500237"/>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zh-CN" sz="1400" kern="1200"/>
            <a:t>其他可供选择的方案对比（</a:t>
          </a:r>
          <a:r>
            <a:rPr lang="en-US" sz="1400" kern="1200"/>
            <a:t>swot</a:t>
          </a:r>
          <a:r>
            <a:rPr lang="zh-CN" sz="1400" kern="1200"/>
            <a:t>图补充）</a:t>
          </a:r>
          <a:endParaRPr lang="zh-CN" altLang="en-US" sz="1400" kern="1200"/>
        </a:p>
      </dsp:txBody>
      <dsp:txXfrm>
        <a:off x="4024096" y="3776832"/>
        <a:ext cx="2106750" cy="470935"/>
      </dsp:txXfrm>
    </dsp:sp>
    <dsp:sp modelId="{2B2272AB-49E8-4208-A929-D1C9F27912D3}">
      <dsp:nvSpPr>
        <dsp:cNvPr id="0" name=""/>
        <dsp:cNvSpPr/>
      </dsp:nvSpPr>
      <dsp:spPr>
        <a:xfrm rot="3431715">
          <a:off x="2977889" y="4016149"/>
          <a:ext cx="1338137" cy="21292"/>
        </a:xfrm>
        <a:custGeom>
          <a:avLst/>
          <a:gdLst/>
          <a:ahLst/>
          <a:cxnLst/>
          <a:rect l="0" t="0" r="0" b="0"/>
          <a:pathLst>
            <a:path>
              <a:moveTo>
                <a:pt x="0" y="10646"/>
              </a:moveTo>
              <a:lnTo>
                <a:pt x="1338137" y="10646"/>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3613504" y="3993341"/>
        <a:ext cx="66906" cy="66906"/>
      </dsp:txXfrm>
    </dsp:sp>
    <dsp:sp modelId="{93729CF9-2509-4436-92E4-8669D672D936}">
      <dsp:nvSpPr>
        <dsp:cNvPr id="0" name=""/>
        <dsp:cNvSpPr/>
      </dsp:nvSpPr>
      <dsp:spPr>
        <a:xfrm>
          <a:off x="4009445" y="4382333"/>
          <a:ext cx="2106441" cy="413658"/>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zh-CN" sz="1600" i="0" kern="1200"/>
            <a:t>项目计划</a:t>
          </a:r>
          <a:r>
            <a:rPr lang="en-US" sz="1600" i="0" kern="1200"/>
            <a:t>word</a:t>
          </a:r>
          <a:r>
            <a:rPr lang="zh-CN" sz="1600" i="0" kern="1200"/>
            <a:t>初定稿</a:t>
          </a:r>
        </a:p>
      </dsp:txBody>
      <dsp:txXfrm>
        <a:off x="4021561" y="4394449"/>
        <a:ext cx="2082209" cy="389426"/>
      </dsp:txXfrm>
    </dsp:sp>
    <dsp:sp modelId="{C108E9BC-A9E8-49E9-A3CC-2A221BB60C60}">
      <dsp:nvSpPr>
        <dsp:cNvPr id="0" name=""/>
        <dsp:cNvSpPr/>
      </dsp:nvSpPr>
      <dsp:spPr>
        <a:xfrm rot="4318845">
          <a:off x="845232" y="4648297"/>
          <a:ext cx="2196332" cy="21292"/>
        </a:xfrm>
        <a:custGeom>
          <a:avLst/>
          <a:gdLst/>
          <a:ahLst/>
          <a:cxnLst/>
          <a:rect l="0" t="0" r="0" b="0"/>
          <a:pathLst>
            <a:path>
              <a:moveTo>
                <a:pt x="0" y="10646"/>
              </a:moveTo>
              <a:lnTo>
                <a:pt x="2196332" y="10646"/>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11150">
            <a:lnSpc>
              <a:spcPct val="90000"/>
            </a:lnSpc>
            <a:spcBef>
              <a:spcPct val="0"/>
            </a:spcBef>
            <a:spcAft>
              <a:spcPct val="35000"/>
            </a:spcAft>
            <a:buNone/>
          </a:pPr>
          <a:endParaRPr lang="zh-CN" altLang="en-US" sz="700" kern="1200"/>
        </a:p>
      </dsp:txBody>
      <dsp:txXfrm>
        <a:off x="1888490" y="4604035"/>
        <a:ext cx="109816" cy="109816"/>
      </dsp:txXfrm>
    </dsp:sp>
    <dsp:sp modelId="{DD087FA2-0DDF-4A73-AE68-5D24C31D845C}">
      <dsp:nvSpPr>
        <dsp:cNvPr id="0" name=""/>
        <dsp:cNvSpPr/>
      </dsp:nvSpPr>
      <dsp:spPr>
        <a:xfrm>
          <a:off x="2283102" y="5518099"/>
          <a:ext cx="1153005" cy="370297"/>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kern="1200"/>
            <a:t>马宇轩</a:t>
          </a:r>
        </a:p>
      </dsp:txBody>
      <dsp:txXfrm>
        <a:off x="2293948" y="5528945"/>
        <a:ext cx="1131313" cy="348605"/>
      </dsp:txXfrm>
    </dsp:sp>
    <dsp:sp modelId="{52695FB1-7D54-407E-8D4E-803438BA099C}">
      <dsp:nvSpPr>
        <dsp:cNvPr id="0" name=""/>
        <dsp:cNvSpPr/>
      </dsp:nvSpPr>
      <dsp:spPr>
        <a:xfrm rot="19404978">
          <a:off x="3366423" y="5481793"/>
          <a:ext cx="707414" cy="21292"/>
        </a:xfrm>
        <a:custGeom>
          <a:avLst/>
          <a:gdLst/>
          <a:ahLst/>
          <a:cxnLst/>
          <a:rect l="0" t="0" r="0" b="0"/>
          <a:pathLst>
            <a:path>
              <a:moveTo>
                <a:pt x="0" y="10646"/>
              </a:moveTo>
              <a:lnTo>
                <a:pt x="707414" y="10646"/>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3702445" y="5474754"/>
        <a:ext cx="35370" cy="35370"/>
      </dsp:txXfrm>
    </dsp:sp>
    <dsp:sp modelId="{A6E16198-5100-4320-8633-983F7F22E93F}">
      <dsp:nvSpPr>
        <dsp:cNvPr id="0" name=""/>
        <dsp:cNvSpPr/>
      </dsp:nvSpPr>
      <dsp:spPr>
        <a:xfrm>
          <a:off x="4004153" y="5135406"/>
          <a:ext cx="1598865" cy="292448"/>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zh-CN" sz="1400" kern="1200"/>
            <a:t>可行性</a:t>
          </a:r>
          <a:r>
            <a:rPr lang="en-US" sz="1400" kern="1200"/>
            <a:t>PPT</a:t>
          </a:r>
          <a:r>
            <a:rPr lang="zh-CN" sz="1400" kern="1200"/>
            <a:t>初定稿</a:t>
          </a:r>
          <a:endParaRPr lang="zh-CN" altLang="en-US" sz="1400" kern="1200"/>
        </a:p>
      </dsp:txBody>
      <dsp:txXfrm>
        <a:off x="4012719" y="5143972"/>
        <a:ext cx="1581733" cy="275316"/>
      </dsp:txXfrm>
    </dsp:sp>
    <dsp:sp modelId="{DE7A4876-11CD-4D57-8297-22D2AE805D1F}">
      <dsp:nvSpPr>
        <dsp:cNvPr id="0" name=""/>
        <dsp:cNvSpPr/>
      </dsp:nvSpPr>
      <dsp:spPr>
        <a:xfrm rot="21510280">
          <a:off x="3436014" y="5685444"/>
          <a:ext cx="548517" cy="21292"/>
        </a:xfrm>
        <a:custGeom>
          <a:avLst/>
          <a:gdLst/>
          <a:ahLst/>
          <a:cxnLst/>
          <a:rect l="0" t="0" r="0" b="0"/>
          <a:pathLst>
            <a:path>
              <a:moveTo>
                <a:pt x="0" y="10646"/>
              </a:moveTo>
              <a:lnTo>
                <a:pt x="548517" y="10646"/>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3696560" y="5682378"/>
        <a:ext cx="27425" cy="27425"/>
      </dsp:txXfrm>
    </dsp:sp>
    <dsp:sp modelId="{D5BDB6DF-22B5-4E8D-BB07-BDA41F148187}">
      <dsp:nvSpPr>
        <dsp:cNvPr id="0" name=""/>
        <dsp:cNvSpPr/>
      </dsp:nvSpPr>
      <dsp:spPr>
        <a:xfrm>
          <a:off x="3984438" y="5529759"/>
          <a:ext cx="1899180" cy="318350"/>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zh-CN" altLang="en-US" sz="1400" kern="1200"/>
            <a:t>对现有系统的分析</a:t>
          </a:r>
        </a:p>
      </dsp:txBody>
      <dsp:txXfrm>
        <a:off x="3993762" y="5539083"/>
        <a:ext cx="1880532" cy="299702"/>
      </dsp:txXfrm>
    </dsp:sp>
    <dsp:sp modelId="{68C6723B-17DC-4952-9A04-A2F72F50A620}">
      <dsp:nvSpPr>
        <dsp:cNvPr id="0" name=""/>
        <dsp:cNvSpPr/>
      </dsp:nvSpPr>
      <dsp:spPr>
        <a:xfrm rot="2109513">
          <a:off x="3374154" y="5888150"/>
          <a:ext cx="679178" cy="21292"/>
        </a:xfrm>
        <a:custGeom>
          <a:avLst/>
          <a:gdLst/>
          <a:ahLst/>
          <a:cxnLst/>
          <a:rect l="0" t="0" r="0" b="0"/>
          <a:pathLst>
            <a:path>
              <a:moveTo>
                <a:pt x="0" y="10646"/>
              </a:moveTo>
              <a:lnTo>
                <a:pt x="679178" y="10646"/>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3696763" y="5881817"/>
        <a:ext cx="33958" cy="33958"/>
      </dsp:txXfrm>
    </dsp:sp>
    <dsp:sp modelId="{FD7A1F24-209E-4D1C-9ED5-0FE86C24513C}">
      <dsp:nvSpPr>
        <dsp:cNvPr id="0" name=""/>
        <dsp:cNvSpPr/>
      </dsp:nvSpPr>
      <dsp:spPr>
        <a:xfrm>
          <a:off x="3991378" y="5972452"/>
          <a:ext cx="1791113" cy="243787"/>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zh-CN" altLang="en-US" sz="1400" kern="1200"/>
            <a:t>组织小组内评和总结</a:t>
          </a:r>
        </a:p>
      </dsp:txBody>
      <dsp:txXfrm>
        <a:off x="3998518" y="5979592"/>
        <a:ext cx="1776833" cy="229507"/>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BACF89C-5163-437A-A813-3BB8759161FB}" type="datetimeFigureOut">
              <a:rPr lang="zh-CN" altLang="en-US" smtClean="0"/>
              <a:t>2019/3/31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CE4FAF4-CC27-44EA-81C3-BAEB38691BBE}" type="slidenum">
              <a:rPr lang="zh-CN" altLang="en-US" smtClean="0"/>
              <a:t>‹#›</a:t>
            </a:fld>
            <a:endParaRPr lang="zh-CN" altLang="en-US"/>
          </a:p>
        </p:txBody>
      </p:sp>
    </p:spTree>
    <p:extLst>
      <p:ext uri="{BB962C8B-B14F-4D97-AF65-F5344CB8AC3E}">
        <p14:creationId xmlns:p14="http://schemas.microsoft.com/office/powerpoint/2010/main" val="42141754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 版权声明：</a:t>
            </a:r>
            <a:r>
              <a:rPr lang="en-US" altLang="zh-CN" dirty="0"/>
              <a:t>300</a:t>
            </a:r>
            <a:r>
              <a:rPr lang="zh-CN" altLang="en-US" dirty="0"/>
              <a:t>套精品模板商业授权，请联系</a:t>
            </a:r>
            <a:r>
              <a:rPr lang="en-US" altLang="zh-CN" dirty="0"/>
              <a:t>【</a:t>
            </a:r>
            <a:r>
              <a:rPr lang="zh-CN" altLang="en-US" dirty="0"/>
              <a:t>锐旗设计</a:t>
            </a:r>
            <a:r>
              <a:rPr lang="en-US" altLang="zh-CN" dirty="0"/>
              <a:t>】:https://9ppt.taobao.com</a:t>
            </a:r>
            <a:r>
              <a:rPr lang="zh-CN" altLang="en-US" dirty="0"/>
              <a:t>，专业</a:t>
            </a:r>
            <a:r>
              <a:rPr lang="en-US" altLang="zh-CN" dirty="0"/>
              <a:t>PPT</a:t>
            </a:r>
            <a:r>
              <a:rPr lang="zh-CN" altLang="en-US" dirty="0"/>
              <a:t>老师为你解决所有</a:t>
            </a:r>
            <a:r>
              <a:rPr lang="en-US" altLang="zh-CN" dirty="0"/>
              <a:t>PPT</a:t>
            </a:r>
            <a:r>
              <a:rPr lang="zh-CN" altLang="en-US" dirty="0"/>
              <a:t>问题！</a:t>
            </a:r>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1C83223-A89F-4B4B-8770-43DFB869D80A}"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1</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4801091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 版权声明：</a:t>
            </a:r>
            <a:r>
              <a:rPr lang="en-US" altLang="zh-CN" dirty="0"/>
              <a:t>300</a:t>
            </a:r>
            <a:r>
              <a:rPr lang="zh-CN" altLang="en-US" dirty="0"/>
              <a:t>套精品模板商业授权，请联系</a:t>
            </a:r>
            <a:r>
              <a:rPr lang="en-US" altLang="zh-CN" dirty="0"/>
              <a:t>【</a:t>
            </a:r>
            <a:r>
              <a:rPr lang="zh-CN" altLang="en-US" dirty="0"/>
              <a:t>锐旗设计</a:t>
            </a:r>
            <a:r>
              <a:rPr lang="en-US" altLang="zh-CN" dirty="0"/>
              <a:t>】:https://9ppt.taobao.com</a:t>
            </a:r>
            <a:r>
              <a:rPr lang="zh-CN" altLang="en-US" dirty="0"/>
              <a:t>，专业</a:t>
            </a:r>
            <a:r>
              <a:rPr lang="en-US" altLang="zh-CN" dirty="0"/>
              <a:t>PPT</a:t>
            </a:r>
            <a:r>
              <a:rPr lang="zh-CN" altLang="en-US" dirty="0"/>
              <a:t>老师为你解决所有</a:t>
            </a:r>
            <a:r>
              <a:rPr lang="en-US" altLang="zh-CN" dirty="0"/>
              <a:t>PPT</a:t>
            </a:r>
            <a:r>
              <a:rPr lang="zh-CN" altLang="en-US" dirty="0"/>
              <a:t>问题！</a:t>
            </a:r>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1C83223-A89F-4B4B-8770-43DFB869D80A}"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35</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932794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 版权声明：</a:t>
            </a:r>
            <a:r>
              <a:rPr lang="en-US" altLang="zh-CN" dirty="0"/>
              <a:t>300</a:t>
            </a:r>
            <a:r>
              <a:rPr lang="zh-CN" altLang="en-US" dirty="0"/>
              <a:t>套精品模板商业授权，请联系</a:t>
            </a:r>
            <a:r>
              <a:rPr lang="en-US" altLang="zh-CN" dirty="0"/>
              <a:t>【</a:t>
            </a:r>
            <a:r>
              <a:rPr lang="zh-CN" altLang="en-US" dirty="0"/>
              <a:t>锐旗设计</a:t>
            </a:r>
            <a:r>
              <a:rPr lang="en-US" altLang="zh-CN" dirty="0"/>
              <a:t>】:https://9ppt.taobao.com</a:t>
            </a:r>
            <a:r>
              <a:rPr lang="zh-CN" altLang="en-US" dirty="0"/>
              <a:t>，专业</a:t>
            </a:r>
            <a:r>
              <a:rPr lang="en-US" altLang="zh-CN" dirty="0"/>
              <a:t>PPT</a:t>
            </a:r>
            <a:r>
              <a:rPr lang="zh-CN" altLang="en-US" dirty="0"/>
              <a:t>老师为你解决所有</a:t>
            </a:r>
            <a:r>
              <a:rPr lang="en-US" altLang="zh-CN" dirty="0"/>
              <a:t>PPT</a:t>
            </a:r>
            <a:r>
              <a:rPr lang="zh-CN" altLang="en-US" dirty="0"/>
              <a:t>问题！</a:t>
            </a:r>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1C83223-A89F-4B4B-8770-43DFB869D80A}"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48</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9210698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524000" y="3602037"/>
            <a:ext cx="9144000" cy="1655763"/>
          </a:xfrm>
        </p:spPr>
        <p:txBody>
          <a:bodyPr/>
          <a:lstStyle>
            <a:lvl1pPr marL="0" indent="0" algn="ctr">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zh-CN" altLang="en-US"/>
              <a:t>单击以编辑母版副标题样式</a:t>
            </a:r>
            <a:endParaRPr lang="en-US" dirty="0"/>
          </a:p>
        </p:txBody>
      </p:sp>
      <p:sp>
        <p:nvSpPr>
          <p:cNvPr id="4" name="Date Placeholder 3"/>
          <p:cNvSpPr>
            <a:spLocks noGrp="1"/>
          </p:cNvSpPr>
          <p:nvPr>
            <p:ph type="dt" sz="half" idx="10"/>
          </p:nvPr>
        </p:nvSpPr>
        <p:spPr/>
        <p:txBody>
          <a:bodyPr/>
          <a:lstStyle/>
          <a:p>
            <a:fld id="{DE524B33-D793-44CD-979D-43BDCA573311}" type="datetimeFigureOut">
              <a:rPr lang="zh-CN" altLang="en-US" smtClean="0"/>
              <a:t>2019/3/31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88985698-B391-415D-A7DF-DAD56DC6A78E}" type="slidenum">
              <a:rPr lang="zh-CN" altLang="en-US" smtClean="0"/>
              <a:t>‹#›</a:t>
            </a:fld>
            <a:endParaRPr lang="zh-CN" altLang="en-US"/>
          </a:p>
        </p:txBody>
      </p:sp>
    </p:spTree>
    <p:extLst>
      <p:ext uri="{BB962C8B-B14F-4D97-AF65-F5344CB8AC3E}">
        <p14:creationId xmlns:p14="http://schemas.microsoft.com/office/powerpoint/2010/main" val="23851701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DE524B33-D793-44CD-979D-43BDCA573311}" type="datetimeFigureOut">
              <a:rPr lang="zh-CN" altLang="en-US" smtClean="0"/>
              <a:t>2019/3/31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88985698-B391-415D-A7DF-DAD56DC6A78E}" type="slidenum">
              <a:rPr lang="zh-CN" altLang="en-US" smtClean="0"/>
              <a:t>‹#›</a:t>
            </a:fld>
            <a:endParaRPr lang="zh-CN" altLang="en-US"/>
          </a:p>
        </p:txBody>
      </p:sp>
    </p:spTree>
    <p:extLst>
      <p:ext uri="{BB962C8B-B14F-4D97-AF65-F5344CB8AC3E}">
        <p14:creationId xmlns:p14="http://schemas.microsoft.com/office/powerpoint/2010/main" val="3768438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6"/>
            <a:ext cx="2628900" cy="5811839"/>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38201" y="365126"/>
            <a:ext cx="7734300" cy="5811839"/>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DE524B33-D793-44CD-979D-43BDCA573311}" type="datetimeFigureOut">
              <a:rPr lang="zh-CN" altLang="en-US" smtClean="0"/>
              <a:t>2019/3/31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88985698-B391-415D-A7DF-DAD56DC6A78E}" type="slidenum">
              <a:rPr lang="zh-CN" altLang="en-US" smtClean="0"/>
              <a:t>‹#›</a:t>
            </a:fld>
            <a:endParaRPr lang="zh-CN" altLang="en-US"/>
          </a:p>
        </p:txBody>
      </p:sp>
    </p:spTree>
    <p:extLst>
      <p:ext uri="{BB962C8B-B14F-4D97-AF65-F5344CB8AC3E}">
        <p14:creationId xmlns:p14="http://schemas.microsoft.com/office/powerpoint/2010/main" val="21364556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DE524B33-D793-44CD-979D-43BDCA573311}" type="datetimeFigureOut">
              <a:rPr lang="zh-CN" altLang="en-US" smtClean="0"/>
              <a:t>2019/3/31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88985698-B391-415D-A7DF-DAD56DC6A78E}" type="slidenum">
              <a:rPr lang="zh-CN" altLang="en-US" smtClean="0"/>
              <a:t>‹#›</a:t>
            </a:fld>
            <a:endParaRPr lang="zh-CN" altLang="en-US"/>
          </a:p>
        </p:txBody>
      </p:sp>
    </p:spTree>
    <p:extLst>
      <p:ext uri="{BB962C8B-B14F-4D97-AF65-F5344CB8AC3E}">
        <p14:creationId xmlns:p14="http://schemas.microsoft.com/office/powerpoint/2010/main" val="29151845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831851" y="4589464"/>
            <a:ext cx="10515600" cy="1500187"/>
          </a:xfrm>
        </p:spPr>
        <p:txBody>
          <a:bodyPr/>
          <a:lstStyle>
            <a:lvl1pPr marL="0" indent="0">
              <a:buNone/>
              <a:defRPr sz="2400">
                <a:solidFill>
                  <a:schemeClr val="tx1">
                    <a:tint val="75000"/>
                  </a:schemeClr>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DE524B33-D793-44CD-979D-43BDCA573311}" type="datetimeFigureOut">
              <a:rPr lang="zh-CN" altLang="en-US" smtClean="0"/>
              <a:t>2019/3/31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88985698-B391-415D-A7DF-DAD56DC6A78E}" type="slidenum">
              <a:rPr lang="zh-CN" altLang="en-US" smtClean="0"/>
              <a:t>‹#›</a:t>
            </a:fld>
            <a:endParaRPr lang="zh-CN" altLang="en-US"/>
          </a:p>
        </p:txBody>
      </p:sp>
    </p:spTree>
    <p:extLst>
      <p:ext uri="{BB962C8B-B14F-4D97-AF65-F5344CB8AC3E}">
        <p14:creationId xmlns:p14="http://schemas.microsoft.com/office/powerpoint/2010/main" val="26891717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38200" y="1825625"/>
            <a:ext cx="5181600" cy="4351339"/>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6172200" y="1825625"/>
            <a:ext cx="5181600" cy="4351339"/>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DE524B33-D793-44CD-979D-43BDCA573311}" type="datetimeFigureOut">
              <a:rPr lang="zh-CN" altLang="en-US" smtClean="0"/>
              <a:t>2019/3/31</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88985698-B391-415D-A7DF-DAD56DC6A78E}" type="slidenum">
              <a:rPr lang="zh-CN" altLang="en-US" smtClean="0"/>
              <a:t>‹#›</a:t>
            </a:fld>
            <a:endParaRPr lang="zh-CN" altLang="en-US"/>
          </a:p>
        </p:txBody>
      </p:sp>
    </p:spTree>
    <p:extLst>
      <p:ext uri="{BB962C8B-B14F-4D97-AF65-F5344CB8AC3E}">
        <p14:creationId xmlns:p14="http://schemas.microsoft.com/office/powerpoint/2010/main" val="29633563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zh-CN" altLang="en-US"/>
              <a:t>编辑母版文本样式</a:t>
            </a:r>
          </a:p>
        </p:txBody>
      </p:sp>
      <p:sp>
        <p:nvSpPr>
          <p:cNvPr id="4" name="Content Placeholder 3"/>
          <p:cNvSpPr>
            <a:spLocks noGrp="1"/>
          </p:cNvSpPr>
          <p:nvPr>
            <p:ph sz="half" idx="2"/>
          </p:nvPr>
        </p:nvSpPr>
        <p:spPr>
          <a:xfrm>
            <a:off x="839789"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zh-CN" altLang="en-US"/>
              <a:t>编辑母版文本样式</a:t>
            </a:r>
          </a:p>
        </p:txBody>
      </p:sp>
      <p:sp>
        <p:nvSpPr>
          <p:cNvPr id="6" name="Content Placeholder 5"/>
          <p:cNvSpPr>
            <a:spLocks noGrp="1"/>
          </p:cNvSpPr>
          <p:nvPr>
            <p:ph sz="quarter" idx="4"/>
          </p:nvPr>
        </p:nvSpPr>
        <p:spPr>
          <a:xfrm>
            <a:off x="6172201"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DE524B33-D793-44CD-979D-43BDCA573311}" type="datetimeFigureOut">
              <a:rPr lang="zh-CN" altLang="en-US" smtClean="0"/>
              <a:t>2019/3/31</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88985698-B391-415D-A7DF-DAD56DC6A78E}" type="slidenum">
              <a:rPr lang="zh-CN" altLang="en-US" smtClean="0"/>
              <a:t>‹#›</a:t>
            </a:fld>
            <a:endParaRPr lang="zh-CN" altLang="en-US"/>
          </a:p>
        </p:txBody>
      </p:sp>
    </p:spTree>
    <p:extLst>
      <p:ext uri="{BB962C8B-B14F-4D97-AF65-F5344CB8AC3E}">
        <p14:creationId xmlns:p14="http://schemas.microsoft.com/office/powerpoint/2010/main" val="15949111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DE524B33-D793-44CD-979D-43BDCA573311}" type="datetimeFigureOut">
              <a:rPr lang="zh-CN" altLang="en-US" smtClean="0"/>
              <a:t>2019/3/31</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88985698-B391-415D-A7DF-DAD56DC6A78E}" type="slidenum">
              <a:rPr lang="zh-CN" altLang="en-US" smtClean="0"/>
              <a:t>‹#›</a:t>
            </a:fld>
            <a:endParaRPr lang="zh-CN" altLang="en-US"/>
          </a:p>
        </p:txBody>
      </p:sp>
    </p:spTree>
    <p:extLst>
      <p:ext uri="{BB962C8B-B14F-4D97-AF65-F5344CB8AC3E}">
        <p14:creationId xmlns:p14="http://schemas.microsoft.com/office/powerpoint/2010/main" val="23884561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E524B33-D793-44CD-979D-43BDCA573311}" type="datetimeFigureOut">
              <a:rPr lang="zh-CN" altLang="en-US" smtClean="0"/>
              <a:t>2019/3/31</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88985698-B391-415D-A7DF-DAD56DC6A78E}" type="slidenum">
              <a:rPr lang="zh-CN" altLang="en-US" smtClean="0"/>
              <a:t>‹#›</a:t>
            </a:fld>
            <a:endParaRPr lang="zh-CN" altLang="en-US"/>
          </a:p>
        </p:txBody>
      </p:sp>
    </p:spTree>
    <p:extLst>
      <p:ext uri="{BB962C8B-B14F-4D97-AF65-F5344CB8AC3E}">
        <p14:creationId xmlns:p14="http://schemas.microsoft.com/office/powerpoint/2010/main" val="19098561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5183188"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839788" y="2057401"/>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DE524B33-D793-44CD-979D-43BDCA573311}" type="datetimeFigureOut">
              <a:rPr lang="zh-CN" altLang="en-US" smtClean="0"/>
              <a:t>2019/3/31</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88985698-B391-415D-A7DF-DAD56DC6A78E}" type="slidenum">
              <a:rPr lang="zh-CN" altLang="en-US" smtClean="0"/>
              <a:t>‹#›</a:t>
            </a:fld>
            <a:endParaRPr lang="zh-CN" altLang="en-US"/>
          </a:p>
        </p:txBody>
      </p:sp>
    </p:spTree>
    <p:extLst>
      <p:ext uri="{BB962C8B-B14F-4D97-AF65-F5344CB8AC3E}">
        <p14:creationId xmlns:p14="http://schemas.microsoft.com/office/powerpoint/2010/main" val="18443244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5183188" y="987426"/>
            <a:ext cx="6172200" cy="4873625"/>
          </a:xfrm>
        </p:spPr>
        <p:txBody>
          <a:bodyPr anchor="t"/>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839788" y="2057401"/>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DE524B33-D793-44CD-979D-43BDCA573311}" type="datetimeFigureOut">
              <a:rPr lang="zh-CN" altLang="en-US" smtClean="0"/>
              <a:t>2019/3/31</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88985698-B391-415D-A7DF-DAD56DC6A78E}" type="slidenum">
              <a:rPr lang="zh-CN" altLang="en-US" smtClean="0"/>
              <a:t>‹#›</a:t>
            </a:fld>
            <a:endParaRPr lang="zh-CN" altLang="en-US"/>
          </a:p>
        </p:txBody>
      </p:sp>
    </p:spTree>
    <p:extLst>
      <p:ext uri="{BB962C8B-B14F-4D97-AF65-F5344CB8AC3E}">
        <p14:creationId xmlns:p14="http://schemas.microsoft.com/office/powerpoint/2010/main" val="15203539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38200" y="1825625"/>
            <a:ext cx="10515600" cy="4351339"/>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E524B33-D793-44CD-979D-43BDCA573311}" type="datetimeFigureOut">
              <a:rPr lang="zh-CN" altLang="en-US" smtClean="0"/>
              <a:t>2019/3/31</a:t>
            </a:fld>
            <a:endParaRPr lang="zh-CN" altLang="en-US"/>
          </a:p>
        </p:txBody>
      </p:sp>
      <p:sp>
        <p:nvSpPr>
          <p:cNvPr id="5" name="Footer Placeholder 4"/>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8985698-B391-415D-A7DF-DAD56DC6A78E}" type="slidenum">
              <a:rPr lang="zh-CN" altLang="en-US" smtClean="0"/>
              <a:t>‹#›</a:t>
            </a:fld>
            <a:endParaRPr lang="zh-CN" altLang="en-US"/>
          </a:p>
        </p:txBody>
      </p:sp>
    </p:spTree>
    <p:extLst>
      <p:ext uri="{BB962C8B-B14F-4D97-AF65-F5344CB8AC3E}">
        <p14:creationId xmlns:p14="http://schemas.microsoft.com/office/powerpoint/2010/main" val="234679190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jp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hyperlink" Target="&#39033;&#30446;&#35745;&#21010;/&#36719;&#24037;&#29992;&#25143;&#20195;&#34920;.m4a" TargetMode="External"/><Relationship Id="rId2" Type="http://schemas.openxmlformats.org/officeDocument/2006/relationships/hyperlink" Target="&#39033;&#30446;&#35745;&#21010;/&#32479;&#35745;&#29992;&#25143;&#20195;&#34920;.m4a" TargetMode="External"/><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15.png"/></Relationships>
</file>

<file path=ppt/slides/_rels/slide3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5.jp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comments" Target="../comments/comment2.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7.xml.rels><?xml version="1.0" encoding="UTF-8" standalone="yes"?>
<Relationships xmlns="http://schemas.openxmlformats.org/package/2006/relationships"><Relationship Id="rId2" Type="http://schemas.openxmlformats.org/officeDocument/2006/relationships/hyperlink" Target="https://developers.weixin.qq.com/ebook?action=get_post_info&amp;docid=0008aeea9a8978ab0086a685851c0a" TargetMode="Externa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图片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26506" y="1174094"/>
            <a:ext cx="6986588" cy="4078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3" name="图片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43130" y="639628"/>
            <a:ext cx="6935787" cy="325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4" name="图片 7"/>
          <p:cNvPicPr>
            <a:picLocks noChangeAspect="1" noChangeArrowheads="1"/>
          </p:cNvPicPr>
          <p:nvPr/>
        </p:nvPicPr>
        <p:blipFill>
          <a:blip r:embed="rId5">
            <a:extLst>
              <a:ext uri="{28A0092B-C50C-407E-A947-70E740481C1C}">
                <a14:useLocalDpi xmlns:a14="http://schemas.microsoft.com/office/drawing/2010/main" val="0"/>
              </a:ext>
            </a:extLst>
          </a:blip>
          <a:srcRect t="62077"/>
          <a:stretch>
            <a:fillRect/>
          </a:stretch>
        </p:blipFill>
        <p:spPr bwMode="auto">
          <a:xfrm>
            <a:off x="0" y="5395913"/>
            <a:ext cx="12192000" cy="161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5" name="文本框 8"/>
          <p:cNvSpPr txBox="1">
            <a:spLocks noChangeArrowheads="1"/>
          </p:cNvSpPr>
          <p:nvPr/>
        </p:nvSpPr>
        <p:spPr bwMode="auto">
          <a:xfrm>
            <a:off x="2499518" y="3049669"/>
            <a:ext cx="6962775"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defTabSz="609585"/>
            <a:r>
              <a:rPr lang="zh-CN" altLang="en-US" sz="7200" b="1" dirty="0">
                <a:solidFill>
                  <a:srgbClr val="404040"/>
                </a:solidFill>
                <a:latin typeface="微软雅黑" pitchFamily="34" charset="-122"/>
                <a:ea typeface="微软雅黑" pitchFamily="34" charset="-122"/>
              </a:rPr>
              <a:t>项目计划</a:t>
            </a:r>
          </a:p>
        </p:txBody>
      </p:sp>
      <p:sp>
        <p:nvSpPr>
          <p:cNvPr id="15366" name="矩形 9"/>
          <p:cNvSpPr>
            <a:spLocks noChangeArrowheads="1"/>
          </p:cNvSpPr>
          <p:nvPr/>
        </p:nvSpPr>
        <p:spPr bwMode="auto">
          <a:xfrm>
            <a:off x="1413536" y="1711403"/>
            <a:ext cx="9134737"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defTabSz="609585"/>
            <a:r>
              <a:rPr lang="zh-CN" altLang="en-US" sz="3600" b="1" dirty="0">
                <a:solidFill>
                  <a:srgbClr val="C00000"/>
                </a:solidFill>
                <a:latin typeface="Calibri" panose="020F0502020204030204"/>
                <a:ea typeface="等线" panose="02010600030101010101" pitchFamily="2" charset="-122"/>
              </a:rPr>
              <a:t>基于微信小程序的</a:t>
            </a:r>
            <a:endParaRPr lang="en-US" altLang="zh-CN" sz="3600" b="1" dirty="0">
              <a:solidFill>
                <a:srgbClr val="C00000"/>
              </a:solidFill>
              <a:latin typeface="Calibri" panose="020F0502020204030204"/>
              <a:ea typeface="等线" panose="02010600030101010101" pitchFamily="2" charset="-122"/>
            </a:endParaRPr>
          </a:p>
          <a:p>
            <a:pPr algn="ctr" defTabSz="609585"/>
            <a:r>
              <a:rPr kumimoji="1" lang="zh-CN" altLang="en-US" sz="3600" b="1" dirty="0"/>
              <a:t>校内图书交易和共享平台</a:t>
            </a:r>
          </a:p>
          <a:p>
            <a:pPr defTabSz="609585"/>
            <a:endParaRPr lang="zh-CN" altLang="en-US" dirty="0">
              <a:solidFill>
                <a:srgbClr val="404040"/>
              </a:solidFill>
              <a:latin typeface="Calibri" panose="020F0502020204030204"/>
              <a:ea typeface="等线" panose="02010600030101010101" pitchFamily="2" charset="-122"/>
            </a:endParaRPr>
          </a:p>
        </p:txBody>
      </p:sp>
      <p:sp>
        <p:nvSpPr>
          <p:cNvPr id="15367" name="文本框 10"/>
          <p:cNvSpPr txBox="1">
            <a:spLocks noChangeArrowheads="1"/>
          </p:cNvSpPr>
          <p:nvPr/>
        </p:nvSpPr>
        <p:spPr bwMode="auto">
          <a:xfrm>
            <a:off x="4100128" y="4633238"/>
            <a:ext cx="453224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defTabSz="609585"/>
            <a:r>
              <a:rPr lang="zh-CN" altLang="en-US" dirty="0">
                <a:solidFill>
                  <a:prstClr val="black"/>
                </a:solidFill>
                <a:latin typeface="微软雅黑" pitchFamily="34" charset="-122"/>
                <a:ea typeface="微软雅黑" pitchFamily="34" charset="-122"/>
              </a:rPr>
              <a:t>组长：陈昱熹  组员：王敏   马宇轩</a:t>
            </a:r>
          </a:p>
        </p:txBody>
      </p:sp>
      <p:sp>
        <p:nvSpPr>
          <p:cNvPr id="15368" name="圆角矩形 11"/>
          <p:cNvSpPr>
            <a:spLocks noChangeArrowheads="1"/>
          </p:cNvSpPr>
          <p:nvPr/>
        </p:nvSpPr>
        <p:spPr bwMode="auto">
          <a:xfrm>
            <a:off x="4191000" y="4578817"/>
            <a:ext cx="3657600" cy="496887"/>
          </a:xfrm>
          <a:prstGeom prst="roundRect">
            <a:avLst>
              <a:gd name="adj" fmla="val 16667"/>
            </a:avLst>
          </a:prstGeom>
          <a:noFill/>
          <a:ln w="12700">
            <a:solidFill>
              <a:srgbClr val="7F7F7F"/>
            </a:solidFill>
            <a:round/>
            <a:headEnd/>
            <a:tailEnd/>
          </a:ln>
          <a:extLst>
            <a:ext uri="{909E8E84-426E-40DD-AFC4-6F175D3DCCD1}">
              <a14:hiddenFill xmlns:a14="http://schemas.microsoft.com/office/drawing/2010/main">
                <a:solidFill>
                  <a:srgbClr val="FFFFFF"/>
                </a:solidFill>
              </a14:hiddenFill>
            </a:ext>
          </a:extLst>
        </p:spPr>
        <p:txBody>
          <a:bodyPr anchor="ctr"/>
          <a:lstStyle/>
          <a:p>
            <a:pPr algn="ctr" defTabSz="609585"/>
            <a:endParaRPr lang="zh-CN" altLang="en-US">
              <a:solidFill>
                <a:srgbClr val="FFFFFF"/>
              </a:solidFill>
              <a:latin typeface="Calibri" panose="020F0502020204030204"/>
              <a:ea typeface="等线" panose="02010600030101010101" pitchFamily="2" charset="-122"/>
            </a:endParaRPr>
          </a:p>
        </p:txBody>
      </p:sp>
      <p:pic>
        <p:nvPicPr>
          <p:cNvPr id="3" name="图片 2">
            <a:extLst>
              <a:ext uri="{FF2B5EF4-FFF2-40B4-BE49-F238E27FC236}">
                <a16:creationId xmlns:a16="http://schemas.microsoft.com/office/drawing/2014/main" id="{6DA87BE2-4A13-4B6D-BDAB-85434E30D5F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811" y="16547"/>
            <a:ext cx="2227898" cy="2219677"/>
          </a:xfrm>
          <a:prstGeom prst="rect">
            <a:avLst/>
          </a:prstGeom>
        </p:spPr>
      </p:pic>
    </p:spTree>
    <p:extLst>
      <p:ext uri="{BB962C8B-B14F-4D97-AF65-F5344CB8AC3E}">
        <p14:creationId xmlns:p14="http://schemas.microsoft.com/office/powerpoint/2010/main" val="119474064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5362"/>
                                        </p:tgtEl>
                                        <p:attrNameLst>
                                          <p:attrName>style.visibility</p:attrName>
                                        </p:attrNameLst>
                                      </p:cBhvr>
                                      <p:to>
                                        <p:strVal val="visible"/>
                                      </p:to>
                                    </p:set>
                                    <p:animEffect transition="in" filter="fade">
                                      <p:cBhvr>
                                        <p:cTn id="7" dur="1000"/>
                                        <p:tgtEl>
                                          <p:spTgt spid="15362"/>
                                        </p:tgtEl>
                                      </p:cBhvr>
                                    </p:animEffect>
                                    <p:anim calcmode="lin" valueType="num">
                                      <p:cBhvr>
                                        <p:cTn id="8" dur="1000" fill="hold"/>
                                        <p:tgtEl>
                                          <p:spTgt spid="15362"/>
                                        </p:tgtEl>
                                        <p:attrNameLst>
                                          <p:attrName>ppt_x</p:attrName>
                                        </p:attrNameLst>
                                      </p:cBhvr>
                                      <p:tavLst>
                                        <p:tav tm="0">
                                          <p:val>
                                            <p:strVal val="#ppt_x"/>
                                          </p:val>
                                        </p:tav>
                                        <p:tav tm="100000">
                                          <p:val>
                                            <p:strVal val="#ppt_x"/>
                                          </p:val>
                                        </p:tav>
                                      </p:tavLst>
                                    </p:anim>
                                    <p:anim calcmode="lin" valueType="num">
                                      <p:cBhvr>
                                        <p:cTn id="9" dur="1000" fill="hold"/>
                                        <p:tgtEl>
                                          <p:spTgt spid="1536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15363"/>
                                        </p:tgtEl>
                                        <p:attrNameLst>
                                          <p:attrName>style.visibility</p:attrName>
                                        </p:attrNameLst>
                                      </p:cBhvr>
                                      <p:to>
                                        <p:strVal val="visible"/>
                                      </p:to>
                                    </p:set>
                                    <p:animEffect transition="in" filter="fade">
                                      <p:cBhvr>
                                        <p:cTn id="14" dur="500"/>
                                        <p:tgtEl>
                                          <p:spTgt spid="15363"/>
                                        </p:tgtEl>
                                      </p:cBhvr>
                                    </p:animEffect>
                                  </p:childTnLst>
                                </p:cTn>
                              </p:par>
                              <p:par>
                                <p:cTn id="15" presetID="42" presetClass="entr" presetSubtype="0" fill="hold" grpId="0" nodeType="withEffect">
                                  <p:stCondLst>
                                    <p:cond delay="0"/>
                                  </p:stCondLst>
                                  <p:childTnLst>
                                    <p:set>
                                      <p:cBhvr>
                                        <p:cTn id="16" dur="1" fill="hold">
                                          <p:stCondLst>
                                            <p:cond delay="0"/>
                                          </p:stCondLst>
                                        </p:cTn>
                                        <p:tgtEl>
                                          <p:spTgt spid="15365"/>
                                        </p:tgtEl>
                                        <p:attrNameLst>
                                          <p:attrName>style.visibility</p:attrName>
                                        </p:attrNameLst>
                                      </p:cBhvr>
                                      <p:to>
                                        <p:strVal val="visible"/>
                                      </p:to>
                                    </p:set>
                                    <p:animEffect transition="in" filter="fade">
                                      <p:cBhvr>
                                        <p:cTn id="17" dur="1000"/>
                                        <p:tgtEl>
                                          <p:spTgt spid="15365"/>
                                        </p:tgtEl>
                                      </p:cBhvr>
                                    </p:animEffect>
                                    <p:anim calcmode="lin" valueType="num">
                                      <p:cBhvr>
                                        <p:cTn id="18" dur="1000" fill="hold"/>
                                        <p:tgtEl>
                                          <p:spTgt spid="15365"/>
                                        </p:tgtEl>
                                        <p:attrNameLst>
                                          <p:attrName>ppt_x</p:attrName>
                                        </p:attrNameLst>
                                      </p:cBhvr>
                                      <p:tavLst>
                                        <p:tav tm="0">
                                          <p:val>
                                            <p:strVal val="#ppt_x"/>
                                          </p:val>
                                        </p:tav>
                                        <p:tav tm="100000">
                                          <p:val>
                                            <p:strVal val="#ppt_x"/>
                                          </p:val>
                                        </p:tav>
                                      </p:tavLst>
                                    </p:anim>
                                    <p:anim calcmode="lin" valueType="num">
                                      <p:cBhvr>
                                        <p:cTn id="19" dur="1000" fill="hold"/>
                                        <p:tgtEl>
                                          <p:spTgt spid="15365"/>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5366"/>
                                        </p:tgtEl>
                                        <p:attrNameLst>
                                          <p:attrName>style.visibility</p:attrName>
                                        </p:attrNameLst>
                                      </p:cBhvr>
                                      <p:to>
                                        <p:strVal val="visible"/>
                                      </p:to>
                                    </p:set>
                                    <p:animEffect transition="in" filter="fade">
                                      <p:cBhvr>
                                        <p:cTn id="22" dur="1000"/>
                                        <p:tgtEl>
                                          <p:spTgt spid="15366"/>
                                        </p:tgtEl>
                                      </p:cBhvr>
                                    </p:animEffect>
                                    <p:anim calcmode="lin" valueType="num">
                                      <p:cBhvr>
                                        <p:cTn id="23" dur="1000" fill="hold"/>
                                        <p:tgtEl>
                                          <p:spTgt spid="15366"/>
                                        </p:tgtEl>
                                        <p:attrNameLst>
                                          <p:attrName>ppt_x</p:attrName>
                                        </p:attrNameLst>
                                      </p:cBhvr>
                                      <p:tavLst>
                                        <p:tav tm="0">
                                          <p:val>
                                            <p:strVal val="#ppt_x"/>
                                          </p:val>
                                        </p:tav>
                                        <p:tav tm="100000">
                                          <p:val>
                                            <p:strVal val="#ppt_x"/>
                                          </p:val>
                                        </p:tav>
                                      </p:tavLst>
                                    </p:anim>
                                    <p:anim calcmode="lin" valueType="num">
                                      <p:cBhvr>
                                        <p:cTn id="24" dur="1000" fill="hold"/>
                                        <p:tgtEl>
                                          <p:spTgt spid="15366"/>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15367"/>
                                        </p:tgtEl>
                                        <p:attrNameLst>
                                          <p:attrName>style.visibility</p:attrName>
                                        </p:attrNameLst>
                                      </p:cBhvr>
                                      <p:to>
                                        <p:strVal val="visible"/>
                                      </p:to>
                                    </p:set>
                                    <p:animEffect transition="in" filter="fade">
                                      <p:cBhvr>
                                        <p:cTn id="27" dur="1000"/>
                                        <p:tgtEl>
                                          <p:spTgt spid="15367"/>
                                        </p:tgtEl>
                                      </p:cBhvr>
                                    </p:animEffect>
                                    <p:anim calcmode="lin" valueType="num">
                                      <p:cBhvr>
                                        <p:cTn id="28" dur="1000" fill="hold"/>
                                        <p:tgtEl>
                                          <p:spTgt spid="15367"/>
                                        </p:tgtEl>
                                        <p:attrNameLst>
                                          <p:attrName>ppt_x</p:attrName>
                                        </p:attrNameLst>
                                      </p:cBhvr>
                                      <p:tavLst>
                                        <p:tav tm="0">
                                          <p:val>
                                            <p:strVal val="#ppt_x"/>
                                          </p:val>
                                        </p:tav>
                                        <p:tav tm="100000">
                                          <p:val>
                                            <p:strVal val="#ppt_x"/>
                                          </p:val>
                                        </p:tav>
                                      </p:tavLst>
                                    </p:anim>
                                    <p:anim calcmode="lin" valueType="num">
                                      <p:cBhvr>
                                        <p:cTn id="29" dur="1000" fill="hold"/>
                                        <p:tgtEl>
                                          <p:spTgt spid="15367"/>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15368"/>
                                        </p:tgtEl>
                                        <p:attrNameLst>
                                          <p:attrName>style.visibility</p:attrName>
                                        </p:attrNameLst>
                                      </p:cBhvr>
                                      <p:to>
                                        <p:strVal val="visible"/>
                                      </p:to>
                                    </p:set>
                                    <p:animEffect transition="in" filter="fade">
                                      <p:cBhvr>
                                        <p:cTn id="32" dur="1000"/>
                                        <p:tgtEl>
                                          <p:spTgt spid="15368"/>
                                        </p:tgtEl>
                                      </p:cBhvr>
                                    </p:animEffect>
                                    <p:anim calcmode="lin" valueType="num">
                                      <p:cBhvr>
                                        <p:cTn id="33" dur="1000" fill="hold"/>
                                        <p:tgtEl>
                                          <p:spTgt spid="15368"/>
                                        </p:tgtEl>
                                        <p:attrNameLst>
                                          <p:attrName>ppt_x</p:attrName>
                                        </p:attrNameLst>
                                      </p:cBhvr>
                                      <p:tavLst>
                                        <p:tav tm="0">
                                          <p:val>
                                            <p:strVal val="#ppt_x"/>
                                          </p:val>
                                        </p:tav>
                                        <p:tav tm="100000">
                                          <p:val>
                                            <p:strVal val="#ppt_x"/>
                                          </p:val>
                                        </p:tav>
                                      </p:tavLst>
                                    </p:anim>
                                    <p:anim calcmode="lin" valueType="num">
                                      <p:cBhvr>
                                        <p:cTn id="34" dur="1000" fill="hold"/>
                                        <p:tgtEl>
                                          <p:spTgt spid="1536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5" grpId="0"/>
      <p:bldP spid="15366" grpId="0"/>
      <p:bldP spid="15367" grpId="0"/>
      <p:bldP spid="15368"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674" name="组合 27"/>
          <p:cNvGrpSpPr>
            <a:grpSpLocks/>
          </p:cNvGrpSpPr>
          <p:nvPr/>
        </p:nvGrpSpPr>
        <p:grpSpPr bwMode="auto">
          <a:xfrm>
            <a:off x="6848475" y="1658939"/>
            <a:ext cx="5740400" cy="4740275"/>
            <a:chOff x="0" y="0"/>
            <a:chExt cx="4381501" cy="3617913"/>
          </a:xfrm>
        </p:grpSpPr>
        <p:grpSp>
          <p:nvGrpSpPr>
            <p:cNvPr id="28682" name="组合 30"/>
            <p:cNvGrpSpPr>
              <a:grpSpLocks/>
            </p:cNvGrpSpPr>
            <p:nvPr/>
          </p:nvGrpSpPr>
          <p:grpSpPr bwMode="auto">
            <a:xfrm rot="-1583184">
              <a:off x="0" y="0"/>
              <a:ext cx="4381501" cy="3617913"/>
              <a:chOff x="0" y="0"/>
              <a:chExt cx="4381501" cy="3617913"/>
            </a:xfrm>
          </p:grpSpPr>
          <p:sp>
            <p:nvSpPr>
              <p:cNvPr id="28689" name="Rectangle 49"/>
              <p:cNvSpPr>
                <a:spLocks noChangeArrowheads="1"/>
              </p:cNvSpPr>
              <p:nvPr/>
            </p:nvSpPr>
            <p:spPr bwMode="auto">
              <a:xfrm>
                <a:off x="230188" y="2593975"/>
                <a:ext cx="661988" cy="617538"/>
              </a:xfrm>
              <a:prstGeom prst="rect">
                <a:avLst/>
              </a:prstGeom>
              <a:solidFill>
                <a:srgbClr val="EBCFA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微软雅黑" pitchFamily="34" charset="-122"/>
                  <a:cs typeface="+mn-cs"/>
                </a:endParaRPr>
              </a:p>
            </p:txBody>
          </p:sp>
          <p:sp>
            <p:nvSpPr>
              <p:cNvPr id="28690" name="Freeform 50"/>
              <p:cNvSpPr>
                <a:spLocks/>
              </p:cNvSpPr>
              <p:nvPr/>
            </p:nvSpPr>
            <p:spPr bwMode="auto">
              <a:xfrm>
                <a:off x="128588" y="1776413"/>
                <a:ext cx="982663" cy="900113"/>
              </a:xfrm>
              <a:custGeom>
                <a:avLst/>
                <a:gdLst>
                  <a:gd name="T0" fmla="*/ 2147483647 w 375"/>
                  <a:gd name="T1" fmla="*/ 2147483647 h 343"/>
                  <a:gd name="T2" fmla="*/ 2147483647 w 375"/>
                  <a:gd name="T3" fmla="*/ 2147483647 h 343"/>
                  <a:gd name="T4" fmla="*/ 2147483647 w 375"/>
                  <a:gd name="T5" fmla="*/ 2147483647 h 343"/>
                  <a:gd name="T6" fmla="*/ 0 w 375"/>
                  <a:gd name="T7" fmla="*/ 2147483647 h 343"/>
                  <a:gd name="T8" fmla="*/ 0 w 375"/>
                  <a:gd name="T9" fmla="*/ 2147483647 h 343"/>
                  <a:gd name="T10" fmla="*/ 2147483647 w 375"/>
                  <a:gd name="T11" fmla="*/ 0 h 343"/>
                  <a:gd name="T12" fmla="*/ 2147483647 w 375"/>
                  <a:gd name="T13" fmla="*/ 0 h 343"/>
                  <a:gd name="T14" fmla="*/ 2147483647 w 375"/>
                  <a:gd name="T15" fmla="*/ 2147483647 h 343"/>
                  <a:gd name="T16" fmla="*/ 2147483647 w 375"/>
                  <a:gd name="T17" fmla="*/ 2147483647 h 34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75" h="343">
                    <a:moveTo>
                      <a:pt x="375" y="268"/>
                    </a:moveTo>
                    <a:cubicBezTo>
                      <a:pt x="375" y="310"/>
                      <a:pt x="345" y="343"/>
                      <a:pt x="307" y="343"/>
                    </a:cubicBezTo>
                    <a:cubicBezTo>
                      <a:pt x="69" y="343"/>
                      <a:pt x="69" y="343"/>
                      <a:pt x="69" y="343"/>
                    </a:cubicBezTo>
                    <a:cubicBezTo>
                      <a:pt x="31" y="343"/>
                      <a:pt x="0" y="310"/>
                      <a:pt x="0" y="268"/>
                    </a:cubicBezTo>
                    <a:cubicBezTo>
                      <a:pt x="0" y="75"/>
                      <a:pt x="0" y="75"/>
                      <a:pt x="0" y="75"/>
                    </a:cubicBezTo>
                    <a:cubicBezTo>
                      <a:pt x="0" y="33"/>
                      <a:pt x="31" y="0"/>
                      <a:pt x="69" y="0"/>
                    </a:cubicBezTo>
                    <a:cubicBezTo>
                      <a:pt x="307" y="0"/>
                      <a:pt x="307" y="0"/>
                      <a:pt x="307" y="0"/>
                    </a:cubicBezTo>
                    <a:cubicBezTo>
                      <a:pt x="345" y="0"/>
                      <a:pt x="375" y="33"/>
                      <a:pt x="375" y="75"/>
                    </a:cubicBezTo>
                    <a:lnTo>
                      <a:pt x="375" y="268"/>
                    </a:lnTo>
                    <a:close/>
                  </a:path>
                </a:pathLst>
              </a:custGeom>
              <a:solidFill>
                <a:srgbClr val="FADAB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28691" name="Freeform 51"/>
              <p:cNvSpPr>
                <a:spLocks/>
              </p:cNvSpPr>
              <p:nvPr/>
            </p:nvSpPr>
            <p:spPr bwMode="auto">
              <a:xfrm>
                <a:off x="12701" y="1749425"/>
                <a:ext cx="428625" cy="931863"/>
              </a:xfrm>
              <a:custGeom>
                <a:avLst/>
                <a:gdLst>
                  <a:gd name="T0" fmla="*/ 2147483647 w 163"/>
                  <a:gd name="T1" fmla="*/ 0 h 355"/>
                  <a:gd name="T2" fmla="*/ 2147483647 w 163"/>
                  <a:gd name="T3" fmla="*/ 2147483647 h 355"/>
                  <a:gd name="T4" fmla="*/ 2147483647 w 163"/>
                  <a:gd name="T5" fmla="*/ 2147483647 h 355"/>
                  <a:gd name="T6" fmla="*/ 2147483647 w 163"/>
                  <a:gd name="T7" fmla="*/ 2147483647 h 355"/>
                  <a:gd name="T8" fmla="*/ 2147483647 w 163"/>
                  <a:gd name="T9" fmla="*/ 2147483647 h 355"/>
                  <a:gd name="T10" fmla="*/ 2147483647 w 163"/>
                  <a:gd name="T11" fmla="*/ 2147483647 h 355"/>
                  <a:gd name="T12" fmla="*/ 2147483647 w 163"/>
                  <a:gd name="T13" fmla="*/ 2147483647 h 355"/>
                  <a:gd name="T14" fmla="*/ 2147483647 w 163"/>
                  <a:gd name="T15" fmla="*/ 0 h 355"/>
                  <a:gd name="T16" fmla="*/ 2147483647 w 163"/>
                  <a:gd name="T17" fmla="*/ 0 h 35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63" h="355">
                    <a:moveTo>
                      <a:pt x="62" y="0"/>
                    </a:moveTo>
                    <a:cubicBezTo>
                      <a:pt x="28" y="0"/>
                      <a:pt x="0" y="28"/>
                      <a:pt x="1" y="64"/>
                    </a:cubicBezTo>
                    <a:cubicBezTo>
                      <a:pt x="9" y="290"/>
                      <a:pt x="9" y="290"/>
                      <a:pt x="9" y="290"/>
                    </a:cubicBezTo>
                    <a:cubicBezTo>
                      <a:pt x="10" y="325"/>
                      <a:pt x="39" y="355"/>
                      <a:pt x="74" y="355"/>
                    </a:cubicBezTo>
                    <a:cubicBezTo>
                      <a:pt x="101" y="355"/>
                      <a:pt x="101" y="355"/>
                      <a:pt x="101" y="355"/>
                    </a:cubicBezTo>
                    <a:cubicBezTo>
                      <a:pt x="136" y="355"/>
                      <a:pt x="163" y="327"/>
                      <a:pt x="162" y="291"/>
                    </a:cubicBezTo>
                    <a:cubicBezTo>
                      <a:pt x="154" y="65"/>
                      <a:pt x="154" y="65"/>
                      <a:pt x="154" y="65"/>
                    </a:cubicBezTo>
                    <a:cubicBezTo>
                      <a:pt x="153" y="30"/>
                      <a:pt x="124" y="1"/>
                      <a:pt x="89" y="0"/>
                    </a:cubicBezTo>
                    <a:lnTo>
                      <a:pt x="62" y="0"/>
                    </a:lnTo>
                    <a:close/>
                  </a:path>
                </a:pathLst>
              </a:custGeom>
              <a:solidFill>
                <a:srgbClr val="FADAB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28692" name="Rectangle 52"/>
              <p:cNvSpPr>
                <a:spLocks noChangeArrowheads="1"/>
              </p:cNvSpPr>
              <p:nvPr/>
            </p:nvSpPr>
            <p:spPr bwMode="auto">
              <a:xfrm>
                <a:off x="161926" y="2744788"/>
                <a:ext cx="823913" cy="254000"/>
              </a:xfrm>
              <a:prstGeom prst="rect">
                <a:avLst/>
              </a:prstGeom>
              <a:solidFill>
                <a:srgbClr val="FEFAD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微软雅黑" pitchFamily="34" charset="-122"/>
                  <a:cs typeface="+mn-cs"/>
                </a:endParaRPr>
              </a:p>
            </p:txBody>
          </p:sp>
          <p:sp>
            <p:nvSpPr>
              <p:cNvPr id="28693" name="Rectangle 53"/>
              <p:cNvSpPr>
                <a:spLocks noChangeArrowheads="1"/>
              </p:cNvSpPr>
              <p:nvPr/>
            </p:nvSpPr>
            <p:spPr bwMode="auto">
              <a:xfrm>
                <a:off x="560388" y="2744788"/>
                <a:ext cx="425450" cy="254000"/>
              </a:xfrm>
              <a:prstGeom prst="rect">
                <a:avLst/>
              </a:prstGeom>
              <a:solidFill>
                <a:srgbClr val="BFBCA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微软雅黑" pitchFamily="34" charset="-122"/>
                  <a:cs typeface="+mn-cs"/>
                </a:endParaRPr>
              </a:p>
            </p:txBody>
          </p:sp>
          <p:sp>
            <p:nvSpPr>
              <p:cNvPr id="28694" name="Rectangle 54"/>
              <p:cNvSpPr>
                <a:spLocks noChangeArrowheads="1"/>
              </p:cNvSpPr>
              <p:nvPr/>
            </p:nvSpPr>
            <p:spPr bwMode="auto">
              <a:xfrm>
                <a:off x="73026" y="2998788"/>
                <a:ext cx="1004888" cy="619125"/>
              </a:xfrm>
              <a:prstGeom prst="rect">
                <a:avLst/>
              </a:prstGeom>
              <a:solidFill>
                <a:srgbClr val="473F3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微软雅黑" pitchFamily="34" charset="-122"/>
                  <a:cs typeface="+mn-cs"/>
                </a:endParaRPr>
              </a:p>
            </p:txBody>
          </p:sp>
          <p:sp>
            <p:nvSpPr>
              <p:cNvPr id="28695" name="Rectangle 55"/>
              <p:cNvSpPr>
                <a:spLocks noChangeArrowheads="1"/>
              </p:cNvSpPr>
              <p:nvPr/>
            </p:nvSpPr>
            <p:spPr bwMode="auto">
              <a:xfrm>
                <a:off x="560388" y="2998788"/>
                <a:ext cx="517525" cy="619125"/>
              </a:xfrm>
              <a:prstGeom prst="rect">
                <a:avLst/>
              </a:prstGeom>
              <a:solidFill>
                <a:srgbClr val="352F2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微软雅黑" pitchFamily="34" charset="-122"/>
                  <a:cs typeface="+mn-cs"/>
                </a:endParaRPr>
              </a:p>
            </p:txBody>
          </p:sp>
          <p:sp>
            <p:nvSpPr>
              <p:cNvPr id="28696" name="Oval 56"/>
              <p:cNvSpPr>
                <a:spLocks noChangeArrowheads="1"/>
              </p:cNvSpPr>
              <p:nvPr/>
            </p:nvSpPr>
            <p:spPr bwMode="auto">
              <a:xfrm>
                <a:off x="800101" y="2806700"/>
                <a:ext cx="152400" cy="149225"/>
              </a:xfrm>
              <a:prstGeom prst="ellipse">
                <a:avLst/>
              </a:prstGeom>
              <a:solidFill>
                <a:srgbClr val="F9E59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微软雅黑" pitchFamily="34" charset="-122"/>
                  <a:cs typeface="+mn-cs"/>
                </a:endParaRPr>
              </a:p>
            </p:txBody>
          </p:sp>
          <p:sp>
            <p:nvSpPr>
              <p:cNvPr id="28697" name="Freeform 57"/>
              <p:cNvSpPr>
                <a:spLocks/>
              </p:cNvSpPr>
              <p:nvPr/>
            </p:nvSpPr>
            <p:spPr bwMode="auto">
              <a:xfrm>
                <a:off x="244476" y="0"/>
                <a:ext cx="3476625" cy="2555875"/>
              </a:xfrm>
              <a:custGeom>
                <a:avLst/>
                <a:gdLst>
                  <a:gd name="T0" fmla="*/ 2147483647 w 1326"/>
                  <a:gd name="T1" fmla="*/ 0 h 974"/>
                  <a:gd name="T2" fmla="*/ 2147483647 w 1326"/>
                  <a:gd name="T3" fmla="*/ 0 h 974"/>
                  <a:gd name="T4" fmla="*/ 0 w 1326"/>
                  <a:gd name="T5" fmla="*/ 2147483647 h 974"/>
                  <a:gd name="T6" fmla="*/ 0 w 1326"/>
                  <a:gd name="T7" fmla="*/ 2147483647 h 974"/>
                  <a:gd name="T8" fmla="*/ 2147483647 w 1326"/>
                  <a:gd name="T9" fmla="*/ 2147483647 h 974"/>
                  <a:gd name="T10" fmla="*/ 2147483647 w 1326"/>
                  <a:gd name="T11" fmla="*/ 2147483647 h 974"/>
                  <a:gd name="T12" fmla="*/ 2147483647 w 1326"/>
                  <a:gd name="T13" fmla="*/ 2147483647 h 974"/>
                  <a:gd name="T14" fmla="*/ 2147483647 w 1326"/>
                  <a:gd name="T15" fmla="*/ 2147483647 h 974"/>
                  <a:gd name="T16" fmla="*/ 2147483647 w 1326"/>
                  <a:gd name="T17" fmla="*/ 0 h 97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326" h="974">
                    <a:moveTo>
                      <a:pt x="1266" y="0"/>
                    </a:moveTo>
                    <a:cubicBezTo>
                      <a:pt x="60" y="0"/>
                      <a:pt x="60" y="0"/>
                      <a:pt x="60" y="0"/>
                    </a:cubicBezTo>
                    <a:cubicBezTo>
                      <a:pt x="27" y="0"/>
                      <a:pt x="0" y="28"/>
                      <a:pt x="0" y="62"/>
                    </a:cubicBezTo>
                    <a:cubicBezTo>
                      <a:pt x="0" y="912"/>
                      <a:pt x="0" y="912"/>
                      <a:pt x="0" y="912"/>
                    </a:cubicBezTo>
                    <a:cubicBezTo>
                      <a:pt x="0" y="946"/>
                      <a:pt x="27" y="974"/>
                      <a:pt x="60" y="974"/>
                    </a:cubicBezTo>
                    <a:cubicBezTo>
                      <a:pt x="1266" y="974"/>
                      <a:pt x="1266" y="974"/>
                      <a:pt x="1266" y="974"/>
                    </a:cubicBezTo>
                    <a:cubicBezTo>
                      <a:pt x="1300" y="974"/>
                      <a:pt x="1326" y="946"/>
                      <a:pt x="1326" y="912"/>
                    </a:cubicBezTo>
                    <a:cubicBezTo>
                      <a:pt x="1326" y="62"/>
                      <a:pt x="1326" y="62"/>
                      <a:pt x="1326" y="62"/>
                    </a:cubicBezTo>
                    <a:cubicBezTo>
                      <a:pt x="1326" y="28"/>
                      <a:pt x="1300" y="0"/>
                      <a:pt x="1266" y="0"/>
                    </a:cubicBezTo>
                    <a:close/>
                  </a:path>
                </a:pathLst>
              </a:custGeom>
              <a:solidFill>
                <a:srgbClr val="43576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28698" name="Oval 58"/>
              <p:cNvSpPr>
                <a:spLocks noChangeArrowheads="1"/>
              </p:cNvSpPr>
              <p:nvPr/>
            </p:nvSpPr>
            <p:spPr bwMode="auto">
              <a:xfrm>
                <a:off x="401638" y="1820863"/>
                <a:ext cx="69850" cy="71438"/>
              </a:xfrm>
              <a:prstGeom prst="ellipse">
                <a:avLst/>
              </a:prstGeom>
              <a:solidFill>
                <a:srgbClr val="F0EEE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微软雅黑" pitchFamily="34" charset="-122"/>
                  <a:cs typeface="+mn-cs"/>
                </a:endParaRPr>
              </a:p>
            </p:txBody>
          </p:sp>
          <p:sp>
            <p:nvSpPr>
              <p:cNvPr id="28699" name="Oval 59"/>
              <p:cNvSpPr>
                <a:spLocks noChangeArrowheads="1"/>
              </p:cNvSpPr>
              <p:nvPr/>
            </p:nvSpPr>
            <p:spPr bwMode="auto">
              <a:xfrm>
                <a:off x="401638" y="1592263"/>
                <a:ext cx="69850" cy="73025"/>
              </a:xfrm>
              <a:prstGeom prst="ellipse">
                <a:avLst/>
              </a:prstGeom>
              <a:solidFill>
                <a:srgbClr val="F0EEE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微软雅黑" pitchFamily="34" charset="-122"/>
                  <a:cs typeface="+mn-cs"/>
                </a:endParaRPr>
              </a:p>
            </p:txBody>
          </p:sp>
          <p:sp>
            <p:nvSpPr>
              <p:cNvPr id="28700" name="Oval 60"/>
              <p:cNvSpPr>
                <a:spLocks noChangeArrowheads="1"/>
              </p:cNvSpPr>
              <p:nvPr/>
            </p:nvSpPr>
            <p:spPr bwMode="auto">
              <a:xfrm>
                <a:off x="401638" y="1366838"/>
                <a:ext cx="69850" cy="71438"/>
              </a:xfrm>
              <a:prstGeom prst="ellipse">
                <a:avLst/>
              </a:prstGeom>
              <a:solidFill>
                <a:srgbClr val="F0EEE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微软雅黑" pitchFamily="34" charset="-122"/>
                  <a:cs typeface="+mn-cs"/>
                </a:endParaRPr>
              </a:p>
            </p:txBody>
          </p:sp>
          <p:sp>
            <p:nvSpPr>
              <p:cNvPr id="28701" name="Oval 61"/>
              <p:cNvSpPr>
                <a:spLocks noChangeArrowheads="1"/>
              </p:cNvSpPr>
              <p:nvPr/>
            </p:nvSpPr>
            <p:spPr bwMode="auto">
              <a:xfrm>
                <a:off x="401638" y="1138238"/>
                <a:ext cx="69850" cy="74613"/>
              </a:xfrm>
              <a:prstGeom prst="ellipse">
                <a:avLst/>
              </a:prstGeom>
              <a:solidFill>
                <a:srgbClr val="F0EEE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微软雅黑" pitchFamily="34" charset="-122"/>
                  <a:cs typeface="+mn-cs"/>
                </a:endParaRPr>
              </a:p>
            </p:txBody>
          </p:sp>
          <p:sp>
            <p:nvSpPr>
              <p:cNvPr id="28702" name="Rectangle 63"/>
              <p:cNvSpPr>
                <a:spLocks noChangeArrowheads="1"/>
              </p:cNvSpPr>
              <p:nvPr/>
            </p:nvSpPr>
            <p:spPr bwMode="auto">
              <a:xfrm>
                <a:off x="658813" y="195263"/>
                <a:ext cx="2862263" cy="2168525"/>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微软雅黑" pitchFamily="34" charset="-122"/>
                  <a:cs typeface="+mn-cs"/>
                </a:endParaRPr>
              </a:p>
            </p:txBody>
          </p:sp>
          <p:sp>
            <p:nvSpPr>
              <p:cNvPr id="28703" name="Freeform 64"/>
              <p:cNvSpPr>
                <a:spLocks/>
              </p:cNvSpPr>
              <p:nvPr/>
            </p:nvSpPr>
            <p:spPr bwMode="auto">
              <a:xfrm>
                <a:off x="658813" y="195263"/>
                <a:ext cx="2862263" cy="2168525"/>
              </a:xfrm>
              <a:custGeom>
                <a:avLst/>
                <a:gdLst>
                  <a:gd name="T0" fmla="*/ 2147483647 w 1803"/>
                  <a:gd name="T1" fmla="*/ 0 h 1366"/>
                  <a:gd name="T2" fmla="*/ 2147483647 w 1803"/>
                  <a:gd name="T3" fmla="*/ 2147483647 h 1366"/>
                  <a:gd name="T4" fmla="*/ 0 w 1803"/>
                  <a:gd name="T5" fmla="*/ 2147483647 h 1366"/>
                  <a:gd name="T6" fmla="*/ 2147483647 w 1803"/>
                  <a:gd name="T7" fmla="*/ 0 h 136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803" h="1366">
                    <a:moveTo>
                      <a:pt x="1803" y="0"/>
                    </a:moveTo>
                    <a:lnTo>
                      <a:pt x="1803" y="1366"/>
                    </a:lnTo>
                    <a:lnTo>
                      <a:pt x="0" y="1366"/>
                    </a:lnTo>
                    <a:lnTo>
                      <a:pt x="180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28704" name="Freeform 72"/>
              <p:cNvSpPr>
                <a:spLocks/>
              </p:cNvSpPr>
              <p:nvPr/>
            </p:nvSpPr>
            <p:spPr bwMode="auto">
              <a:xfrm>
                <a:off x="2519363" y="1747838"/>
                <a:ext cx="481013" cy="603250"/>
              </a:xfrm>
              <a:custGeom>
                <a:avLst/>
                <a:gdLst>
                  <a:gd name="T0" fmla="*/ 2147483647 w 183"/>
                  <a:gd name="T1" fmla="*/ 2147483647 h 230"/>
                  <a:gd name="T2" fmla="*/ 2147483647 w 183"/>
                  <a:gd name="T3" fmla="*/ 2147483647 h 230"/>
                  <a:gd name="T4" fmla="*/ 2147483647 w 183"/>
                  <a:gd name="T5" fmla="*/ 2147483647 h 230"/>
                  <a:gd name="T6" fmla="*/ 2147483647 w 183"/>
                  <a:gd name="T7" fmla="*/ 2147483647 h 230"/>
                  <a:gd name="T8" fmla="*/ 2147483647 w 183"/>
                  <a:gd name="T9" fmla="*/ 2147483647 h 230"/>
                  <a:gd name="T10" fmla="*/ 2147483647 w 183"/>
                  <a:gd name="T11" fmla="*/ 2147483647 h 230"/>
                  <a:gd name="T12" fmla="*/ 2147483647 w 183"/>
                  <a:gd name="T13" fmla="*/ 2147483647 h 230"/>
                  <a:gd name="T14" fmla="*/ 2147483647 w 183"/>
                  <a:gd name="T15" fmla="*/ 2147483647 h 230"/>
                  <a:gd name="T16" fmla="*/ 2147483647 w 183"/>
                  <a:gd name="T17" fmla="*/ 2147483647 h 23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83" h="230">
                    <a:moveTo>
                      <a:pt x="42" y="11"/>
                    </a:moveTo>
                    <a:cubicBezTo>
                      <a:pt x="62" y="0"/>
                      <a:pt x="87" y="7"/>
                      <a:pt x="99" y="27"/>
                    </a:cubicBezTo>
                    <a:cubicBezTo>
                      <a:pt x="172" y="153"/>
                      <a:pt x="172" y="153"/>
                      <a:pt x="172" y="153"/>
                    </a:cubicBezTo>
                    <a:cubicBezTo>
                      <a:pt x="183" y="173"/>
                      <a:pt x="176" y="198"/>
                      <a:pt x="156" y="210"/>
                    </a:cubicBezTo>
                    <a:cubicBezTo>
                      <a:pt x="141" y="218"/>
                      <a:pt x="141" y="218"/>
                      <a:pt x="141" y="218"/>
                    </a:cubicBezTo>
                    <a:cubicBezTo>
                      <a:pt x="121" y="230"/>
                      <a:pt x="96" y="223"/>
                      <a:pt x="84" y="203"/>
                    </a:cubicBezTo>
                    <a:cubicBezTo>
                      <a:pt x="11" y="77"/>
                      <a:pt x="11" y="77"/>
                      <a:pt x="11" y="77"/>
                    </a:cubicBezTo>
                    <a:cubicBezTo>
                      <a:pt x="0" y="57"/>
                      <a:pt x="7" y="31"/>
                      <a:pt x="27" y="20"/>
                    </a:cubicBezTo>
                    <a:lnTo>
                      <a:pt x="42" y="11"/>
                    </a:lnTo>
                    <a:close/>
                  </a:path>
                </a:pathLst>
              </a:custGeom>
              <a:solidFill>
                <a:srgbClr val="FADAB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28705" name="Freeform 73"/>
              <p:cNvSpPr>
                <a:spLocks/>
              </p:cNvSpPr>
              <p:nvPr/>
            </p:nvSpPr>
            <p:spPr bwMode="auto">
              <a:xfrm>
                <a:off x="2527301" y="1747838"/>
                <a:ext cx="469900" cy="536575"/>
              </a:xfrm>
              <a:custGeom>
                <a:avLst/>
                <a:gdLst>
                  <a:gd name="T0" fmla="*/ 2147483647 w 179"/>
                  <a:gd name="T1" fmla="*/ 2147483647 h 205"/>
                  <a:gd name="T2" fmla="*/ 2147483647 w 179"/>
                  <a:gd name="T3" fmla="*/ 2147483647 h 205"/>
                  <a:gd name="T4" fmla="*/ 2147483647 w 179"/>
                  <a:gd name="T5" fmla="*/ 2147483647 h 205"/>
                  <a:gd name="T6" fmla="*/ 2147483647 w 179"/>
                  <a:gd name="T7" fmla="*/ 2147483647 h 205"/>
                  <a:gd name="T8" fmla="*/ 2147483647 w 179"/>
                  <a:gd name="T9" fmla="*/ 2147483647 h 205"/>
                  <a:gd name="T10" fmla="*/ 2147483647 w 179"/>
                  <a:gd name="T11" fmla="*/ 2147483647 h 205"/>
                  <a:gd name="T12" fmla="*/ 2147483647 w 179"/>
                  <a:gd name="T13" fmla="*/ 2147483647 h 205"/>
                  <a:gd name="T14" fmla="*/ 2147483647 w 179"/>
                  <a:gd name="T15" fmla="*/ 2147483647 h 205"/>
                  <a:gd name="T16" fmla="*/ 2147483647 w 179"/>
                  <a:gd name="T17" fmla="*/ 2147483647 h 2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9" h="205">
                    <a:moveTo>
                      <a:pt x="4" y="66"/>
                    </a:moveTo>
                    <a:cubicBezTo>
                      <a:pt x="9" y="64"/>
                      <a:pt x="9" y="64"/>
                      <a:pt x="9" y="64"/>
                    </a:cubicBezTo>
                    <a:cubicBezTo>
                      <a:pt x="38" y="47"/>
                      <a:pt x="105" y="40"/>
                      <a:pt x="122" y="69"/>
                    </a:cubicBezTo>
                    <a:cubicBezTo>
                      <a:pt x="160" y="205"/>
                      <a:pt x="160" y="205"/>
                      <a:pt x="160" y="205"/>
                    </a:cubicBezTo>
                    <a:cubicBezTo>
                      <a:pt x="175" y="192"/>
                      <a:pt x="179" y="170"/>
                      <a:pt x="169" y="153"/>
                    </a:cubicBezTo>
                    <a:cubicBezTo>
                      <a:pt x="96" y="27"/>
                      <a:pt x="96" y="27"/>
                      <a:pt x="96" y="27"/>
                    </a:cubicBezTo>
                    <a:cubicBezTo>
                      <a:pt x="84" y="7"/>
                      <a:pt x="59" y="0"/>
                      <a:pt x="39" y="11"/>
                    </a:cubicBezTo>
                    <a:cubicBezTo>
                      <a:pt x="24" y="20"/>
                      <a:pt x="24" y="20"/>
                      <a:pt x="24" y="20"/>
                    </a:cubicBezTo>
                    <a:cubicBezTo>
                      <a:pt x="7" y="30"/>
                      <a:pt x="0" y="49"/>
                      <a:pt x="4" y="66"/>
                    </a:cubicBezTo>
                    <a:close/>
                  </a:path>
                </a:pathLst>
              </a:custGeom>
              <a:solidFill>
                <a:srgbClr val="EBCFA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28706" name="Freeform 74"/>
              <p:cNvSpPr>
                <a:spLocks/>
              </p:cNvSpPr>
              <p:nvPr/>
            </p:nvSpPr>
            <p:spPr bwMode="auto">
              <a:xfrm>
                <a:off x="2747963" y="1612900"/>
                <a:ext cx="482600" cy="606425"/>
              </a:xfrm>
              <a:custGeom>
                <a:avLst/>
                <a:gdLst>
                  <a:gd name="T0" fmla="*/ 2147483647 w 184"/>
                  <a:gd name="T1" fmla="*/ 2147483647 h 231"/>
                  <a:gd name="T2" fmla="*/ 2147483647 w 184"/>
                  <a:gd name="T3" fmla="*/ 2147483647 h 231"/>
                  <a:gd name="T4" fmla="*/ 2147483647 w 184"/>
                  <a:gd name="T5" fmla="*/ 2147483647 h 231"/>
                  <a:gd name="T6" fmla="*/ 2147483647 w 184"/>
                  <a:gd name="T7" fmla="*/ 2147483647 h 231"/>
                  <a:gd name="T8" fmla="*/ 2147483647 w 184"/>
                  <a:gd name="T9" fmla="*/ 2147483647 h 231"/>
                  <a:gd name="T10" fmla="*/ 2147483647 w 184"/>
                  <a:gd name="T11" fmla="*/ 2147483647 h 231"/>
                  <a:gd name="T12" fmla="*/ 2147483647 w 184"/>
                  <a:gd name="T13" fmla="*/ 2147483647 h 231"/>
                  <a:gd name="T14" fmla="*/ 2147483647 w 184"/>
                  <a:gd name="T15" fmla="*/ 2147483647 h 231"/>
                  <a:gd name="T16" fmla="*/ 2147483647 w 184"/>
                  <a:gd name="T17" fmla="*/ 2147483647 h 23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84" h="231">
                    <a:moveTo>
                      <a:pt x="42" y="12"/>
                    </a:moveTo>
                    <a:cubicBezTo>
                      <a:pt x="62" y="0"/>
                      <a:pt x="88" y="7"/>
                      <a:pt x="99" y="27"/>
                    </a:cubicBezTo>
                    <a:cubicBezTo>
                      <a:pt x="172" y="153"/>
                      <a:pt x="172" y="153"/>
                      <a:pt x="172" y="153"/>
                    </a:cubicBezTo>
                    <a:cubicBezTo>
                      <a:pt x="184" y="173"/>
                      <a:pt x="177" y="199"/>
                      <a:pt x="157" y="210"/>
                    </a:cubicBezTo>
                    <a:cubicBezTo>
                      <a:pt x="142" y="219"/>
                      <a:pt x="142" y="219"/>
                      <a:pt x="142" y="219"/>
                    </a:cubicBezTo>
                    <a:cubicBezTo>
                      <a:pt x="122" y="231"/>
                      <a:pt x="96" y="224"/>
                      <a:pt x="85" y="204"/>
                    </a:cubicBezTo>
                    <a:cubicBezTo>
                      <a:pt x="12" y="78"/>
                      <a:pt x="12" y="78"/>
                      <a:pt x="12" y="78"/>
                    </a:cubicBezTo>
                    <a:cubicBezTo>
                      <a:pt x="0" y="58"/>
                      <a:pt x="7" y="32"/>
                      <a:pt x="27" y="20"/>
                    </a:cubicBezTo>
                    <a:lnTo>
                      <a:pt x="42" y="12"/>
                    </a:lnTo>
                    <a:close/>
                  </a:path>
                </a:pathLst>
              </a:custGeom>
              <a:solidFill>
                <a:srgbClr val="FADAB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28707" name="Freeform 75"/>
              <p:cNvSpPr>
                <a:spLocks/>
              </p:cNvSpPr>
              <p:nvPr/>
            </p:nvSpPr>
            <p:spPr bwMode="auto">
              <a:xfrm>
                <a:off x="2755901" y="1612900"/>
                <a:ext cx="469900" cy="538163"/>
              </a:xfrm>
              <a:custGeom>
                <a:avLst/>
                <a:gdLst>
                  <a:gd name="T0" fmla="*/ 2147483647 w 179"/>
                  <a:gd name="T1" fmla="*/ 2147483647 h 205"/>
                  <a:gd name="T2" fmla="*/ 2147483647 w 179"/>
                  <a:gd name="T3" fmla="*/ 2147483647 h 205"/>
                  <a:gd name="T4" fmla="*/ 2147483647 w 179"/>
                  <a:gd name="T5" fmla="*/ 2147483647 h 205"/>
                  <a:gd name="T6" fmla="*/ 2147483647 w 179"/>
                  <a:gd name="T7" fmla="*/ 2147483647 h 205"/>
                  <a:gd name="T8" fmla="*/ 2147483647 w 179"/>
                  <a:gd name="T9" fmla="*/ 2147483647 h 205"/>
                  <a:gd name="T10" fmla="*/ 2147483647 w 179"/>
                  <a:gd name="T11" fmla="*/ 2147483647 h 205"/>
                  <a:gd name="T12" fmla="*/ 2147483647 w 179"/>
                  <a:gd name="T13" fmla="*/ 2147483647 h 205"/>
                  <a:gd name="T14" fmla="*/ 2147483647 w 179"/>
                  <a:gd name="T15" fmla="*/ 2147483647 h 205"/>
                  <a:gd name="T16" fmla="*/ 2147483647 w 179"/>
                  <a:gd name="T17" fmla="*/ 2147483647 h 2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9" h="205">
                    <a:moveTo>
                      <a:pt x="5" y="67"/>
                    </a:moveTo>
                    <a:cubicBezTo>
                      <a:pt x="9" y="64"/>
                      <a:pt x="9" y="64"/>
                      <a:pt x="9" y="64"/>
                    </a:cubicBezTo>
                    <a:cubicBezTo>
                      <a:pt x="38" y="47"/>
                      <a:pt x="104" y="41"/>
                      <a:pt x="121" y="70"/>
                    </a:cubicBezTo>
                    <a:cubicBezTo>
                      <a:pt x="161" y="205"/>
                      <a:pt x="161" y="205"/>
                      <a:pt x="161" y="205"/>
                    </a:cubicBezTo>
                    <a:cubicBezTo>
                      <a:pt x="175" y="192"/>
                      <a:pt x="179" y="171"/>
                      <a:pt x="169" y="153"/>
                    </a:cubicBezTo>
                    <a:cubicBezTo>
                      <a:pt x="96" y="27"/>
                      <a:pt x="96" y="27"/>
                      <a:pt x="96" y="27"/>
                    </a:cubicBezTo>
                    <a:cubicBezTo>
                      <a:pt x="85" y="7"/>
                      <a:pt x="59" y="0"/>
                      <a:pt x="39" y="12"/>
                    </a:cubicBezTo>
                    <a:cubicBezTo>
                      <a:pt x="24" y="20"/>
                      <a:pt x="24" y="20"/>
                      <a:pt x="24" y="20"/>
                    </a:cubicBezTo>
                    <a:cubicBezTo>
                      <a:pt x="8" y="30"/>
                      <a:pt x="0" y="49"/>
                      <a:pt x="5" y="67"/>
                    </a:cubicBezTo>
                    <a:close/>
                  </a:path>
                </a:pathLst>
              </a:custGeom>
              <a:solidFill>
                <a:srgbClr val="EBCFA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28708" name="Freeform 76"/>
              <p:cNvSpPr>
                <a:spLocks/>
              </p:cNvSpPr>
              <p:nvPr/>
            </p:nvSpPr>
            <p:spPr bwMode="auto">
              <a:xfrm>
                <a:off x="2978151" y="1479550"/>
                <a:ext cx="482600" cy="606425"/>
              </a:xfrm>
              <a:custGeom>
                <a:avLst/>
                <a:gdLst>
                  <a:gd name="T0" fmla="*/ 2147483647 w 184"/>
                  <a:gd name="T1" fmla="*/ 2147483647 h 231"/>
                  <a:gd name="T2" fmla="*/ 2147483647 w 184"/>
                  <a:gd name="T3" fmla="*/ 2147483647 h 231"/>
                  <a:gd name="T4" fmla="*/ 2147483647 w 184"/>
                  <a:gd name="T5" fmla="*/ 2147483647 h 231"/>
                  <a:gd name="T6" fmla="*/ 2147483647 w 184"/>
                  <a:gd name="T7" fmla="*/ 2147483647 h 231"/>
                  <a:gd name="T8" fmla="*/ 2147483647 w 184"/>
                  <a:gd name="T9" fmla="*/ 2147483647 h 231"/>
                  <a:gd name="T10" fmla="*/ 2147483647 w 184"/>
                  <a:gd name="T11" fmla="*/ 2147483647 h 231"/>
                  <a:gd name="T12" fmla="*/ 2147483647 w 184"/>
                  <a:gd name="T13" fmla="*/ 2147483647 h 231"/>
                  <a:gd name="T14" fmla="*/ 2147483647 w 184"/>
                  <a:gd name="T15" fmla="*/ 2147483647 h 231"/>
                  <a:gd name="T16" fmla="*/ 2147483647 w 184"/>
                  <a:gd name="T17" fmla="*/ 2147483647 h 23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84" h="231">
                    <a:moveTo>
                      <a:pt x="42" y="12"/>
                    </a:moveTo>
                    <a:cubicBezTo>
                      <a:pt x="62" y="0"/>
                      <a:pt x="88" y="7"/>
                      <a:pt x="100" y="27"/>
                    </a:cubicBezTo>
                    <a:cubicBezTo>
                      <a:pt x="172" y="153"/>
                      <a:pt x="172" y="153"/>
                      <a:pt x="172" y="153"/>
                    </a:cubicBezTo>
                    <a:cubicBezTo>
                      <a:pt x="184" y="173"/>
                      <a:pt x="177" y="199"/>
                      <a:pt x="157" y="210"/>
                    </a:cubicBezTo>
                    <a:cubicBezTo>
                      <a:pt x="142" y="219"/>
                      <a:pt x="142" y="219"/>
                      <a:pt x="142" y="219"/>
                    </a:cubicBezTo>
                    <a:cubicBezTo>
                      <a:pt x="122" y="231"/>
                      <a:pt x="96" y="224"/>
                      <a:pt x="85" y="204"/>
                    </a:cubicBezTo>
                    <a:cubicBezTo>
                      <a:pt x="12" y="78"/>
                      <a:pt x="12" y="78"/>
                      <a:pt x="12" y="78"/>
                    </a:cubicBezTo>
                    <a:cubicBezTo>
                      <a:pt x="0" y="58"/>
                      <a:pt x="7" y="32"/>
                      <a:pt x="27" y="21"/>
                    </a:cubicBezTo>
                    <a:lnTo>
                      <a:pt x="42" y="12"/>
                    </a:lnTo>
                    <a:close/>
                  </a:path>
                </a:pathLst>
              </a:custGeom>
              <a:solidFill>
                <a:srgbClr val="FADAB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28709" name="Freeform 77"/>
              <p:cNvSpPr>
                <a:spLocks/>
              </p:cNvSpPr>
              <p:nvPr/>
            </p:nvSpPr>
            <p:spPr bwMode="auto">
              <a:xfrm>
                <a:off x="2986088" y="1479550"/>
                <a:ext cx="469900" cy="449263"/>
              </a:xfrm>
              <a:custGeom>
                <a:avLst/>
                <a:gdLst>
                  <a:gd name="T0" fmla="*/ 2147483647 w 179"/>
                  <a:gd name="T1" fmla="*/ 2147483647 h 171"/>
                  <a:gd name="T2" fmla="*/ 2147483647 w 179"/>
                  <a:gd name="T3" fmla="*/ 2147483647 h 171"/>
                  <a:gd name="T4" fmla="*/ 2147483647 w 179"/>
                  <a:gd name="T5" fmla="*/ 2147483647 h 171"/>
                  <a:gd name="T6" fmla="*/ 2147483647 w 179"/>
                  <a:gd name="T7" fmla="*/ 2147483647 h 171"/>
                  <a:gd name="T8" fmla="*/ 2147483647 w 179"/>
                  <a:gd name="T9" fmla="*/ 2147483647 h 171"/>
                  <a:gd name="T10" fmla="*/ 2147483647 w 179"/>
                  <a:gd name="T11" fmla="*/ 2147483647 h 171"/>
                  <a:gd name="T12" fmla="*/ 2147483647 w 179"/>
                  <a:gd name="T13" fmla="*/ 2147483647 h 171"/>
                  <a:gd name="T14" fmla="*/ 2147483647 w 179"/>
                  <a:gd name="T15" fmla="*/ 2147483647 h 17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79" h="171">
                    <a:moveTo>
                      <a:pt x="5" y="67"/>
                    </a:moveTo>
                    <a:cubicBezTo>
                      <a:pt x="10" y="64"/>
                      <a:pt x="10" y="64"/>
                      <a:pt x="10" y="64"/>
                    </a:cubicBezTo>
                    <a:cubicBezTo>
                      <a:pt x="39" y="48"/>
                      <a:pt x="104" y="41"/>
                      <a:pt x="121" y="70"/>
                    </a:cubicBezTo>
                    <a:cubicBezTo>
                      <a:pt x="121" y="70"/>
                      <a:pt x="179" y="171"/>
                      <a:pt x="169" y="153"/>
                    </a:cubicBezTo>
                    <a:cubicBezTo>
                      <a:pt x="97" y="27"/>
                      <a:pt x="97" y="27"/>
                      <a:pt x="97" y="27"/>
                    </a:cubicBezTo>
                    <a:cubicBezTo>
                      <a:pt x="85" y="7"/>
                      <a:pt x="59" y="0"/>
                      <a:pt x="39" y="12"/>
                    </a:cubicBezTo>
                    <a:cubicBezTo>
                      <a:pt x="24" y="21"/>
                      <a:pt x="24" y="21"/>
                      <a:pt x="24" y="21"/>
                    </a:cubicBezTo>
                    <a:cubicBezTo>
                      <a:pt x="8" y="30"/>
                      <a:pt x="0" y="49"/>
                      <a:pt x="5" y="67"/>
                    </a:cubicBezTo>
                    <a:close/>
                  </a:path>
                </a:pathLst>
              </a:custGeom>
              <a:solidFill>
                <a:srgbClr val="EBCFA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28710" name="Freeform 78"/>
              <p:cNvSpPr>
                <a:spLocks/>
              </p:cNvSpPr>
              <p:nvPr/>
            </p:nvSpPr>
            <p:spPr bwMode="auto">
              <a:xfrm>
                <a:off x="1990726" y="1390650"/>
                <a:ext cx="693738" cy="954088"/>
              </a:xfrm>
              <a:custGeom>
                <a:avLst/>
                <a:gdLst>
                  <a:gd name="T0" fmla="*/ 2147483647 w 265"/>
                  <a:gd name="T1" fmla="*/ 2147483647 h 364"/>
                  <a:gd name="T2" fmla="*/ 2147483647 w 265"/>
                  <a:gd name="T3" fmla="*/ 2147483647 h 364"/>
                  <a:gd name="T4" fmla="*/ 2147483647 w 265"/>
                  <a:gd name="T5" fmla="*/ 2147483647 h 364"/>
                  <a:gd name="T6" fmla="*/ 2147483647 w 265"/>
                  <a:gd name="T7" fmla="*/ 2147483647 h 364"/>
                  <a:gd name="T8" fmla="*/ 2147483647 w 265"/>
                  <a:gd name="T9" fmla="*/ 2147483647 h 364"/>
                  <a:gd name="T10" fmla="*/ 2147483647 w 265"/>
                  <a:gd name="T11" fmla="*/ 2147483647 h 364"/>
                  <a:gd name="T12" fmla="*/ 2147483647 w 265"/>
                  <a:gd name="T13" fmla="*/ 2147483647 h 364"/>
                  <a:gd name="T14" fmla="*/ 2147483647 w 265"/>
                  <a:gd name="T15" fmla="*/ 2147483647 h 364"/>
                  <a:gd name="T16" fmla="*/ 2147483647 w 265"/>
                  <a:gd name="T17" fmla="*/ 2147483647 h 36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65" h="364">
                    <a:moveTo>
                      <a:pt x="236" y="342"/>
                    </a:moveTo>
                    <a:cubicBezTo>
                      <a:pt x="257" y="330"/>
                      <a:pt x="265" y="302"/>
                      <a:pt x="252" y="281"/>
                    </a:cubicBezTo>
                    <a:cubicBezTo>
                      <a:pt x="107" y="29"/>
                      <a:pt x="107" y="29"/>
                      <a:pt x="107" y="29"/>
                    </a:cubicBezTo>
                    <a:cubicBezTo>
                      <a:pt x="94" y="7"/>
                      <a:pt x="67" y="0"/>
                      <a:pt x="45" y="12"/>
                    </a:cubicBezTo>
                    <a:cubicBezTo>
                      <a:pt x="29" y="22"/>
                      <a:pt x="29" y="22"/>
                      <a:pt x="29" y="22"/>
                    </a:cubicBezTo>
                    <a:cubicBezTo>
                      <a:pt x="8" y="34"/>
                      <a:pt x="0" y="62"/>
                      <a:pt x="13" y="83"/>
                    </a:cubicBezTo>
                    <a:cubicBezTo>
                      <a:pt x="158" y="335"/>
                      <a:pt x="158" y="335"/>
                      <a:pt x="158" y="335"/>
                    </a:cubicBezTo>
                    <a:cubicBezTo>
                      <a:pt x="171" y="357"/>
                      <a:pt x="198" y="364"/>
                      <a:pt x="220" y="352"/>
                    </a:cubicBezTo>
                    <a:lnTo>
                      <a:pt x="236" y="342"/>
                    </a:lnTo>
                    <a:close/>
                  </a:path>
                </a:pathLst>
              </a:custGeom>
              <a:solidFill>
                <a:srgbClr val="FADAB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28711" name="Freeform 79"/>
              <p:cNvSpPr>
                <a:spLocks/>
              </p:cNvSpPr>
              <p:nvPr/>
            </p:nvSpPr>
            <p:spPr bwMode="auto">
              <a:xfrm>
                <a:off x="2000251" y="1393825"/>
                <a:ext cx="690563" cy="717550"/>
              </a:xfrm>
              <a:custGeom>
                <a:avLst/>
                <a:gdLst>
                  <a:gd name="T0" fmla="*/ 2147483647 w 263"/>
                  <a:gd name="T1" fmla="*/ 2147483647 h 274"/>
                  <a:gd name="T2" fmla="*/ 2147483647 w 263"/>
                  <a:gd name="T3" fmla="*/ 2147483647 h 274"/>
                  <a:gd name="T4" fmla="*/ 2147483647 w 263"/>
                  <a:gd name="T5" fmla="*/ 2147483647 h 274"/>
                  <a:gd name="T6" fmla="*/ 2147483647 w 263"/>
                  <a:gd name="T7" fmla="*/ 2147483647 h 274"/>
                  <a:gd name="T8" fmla="*/ 2147483647 w 263"/>
                  <a:gd name="T9" fmla="*/ 2147483647 h 274"/>
                  <a:gd name="T10" fmla="*/ 2147483647 w 263"/>
                  <a:gd name="T11" fmla="*/ 2147483647 h 274"/>
                  <a:gd name="T12" fmla="*/ 2147483647 w 263"/>
                  <a:gd name="T13" fmla="*/ 2147483647 h 274"/>
                  <a:gd name="T14" fmla="*/ 2147483647 w 263"/>
                  <a:gd name="T15" fmla="*/ 2147483647 h 274"/>
                  <a:gd name="T16" fmla="*/ 2147483647 w 263"/>
                  <a:gd name="T17" fmla="*/ 2147483647 h 27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63" h="274">
                    <a:moveTo>
                      <a:pt x="5" y="72"/>
                    </a:moveTo>
                    <a:cubicBezTo>
                      <a:pt x="10" y="69"/>
                      <a:pt x="10" y="69"/>
                      <a:pt x="10" y="69"/>
                    </a:cubicBezTo>
                    <a:cubicBezTo>
                      <a:pt x="41" y="51"/>
                      <a:pt x="81" y="61"/>
                      <a:pt x="99" y="93"/>
                    </a:cubicBezTo>
                    <a:cubicBezTo>
                      <a:pt x="248" y="274"/>
                      <a:pt x="248" y="274"/>
                      <a:pt x="248" y="274"/>
                    </a:cubicBezTo>
                    <a:cubicBezTo>
                      <a:pt x="263" y="260"/>
                      <a:pt x="231" y="250"/>
                      <a:pt x="220" y="231"/>
                    </a:cubicBezTo>
                    <a:cubicBezTo>
                      <a:pt x="103" y="29"/>
                      <a:pt x="103" y="29"/>
                      <a:pt x="103" y="29"/>
                    </a:cubicBezTo>
                    <a:cubicBezTo>
                      <a:pt x="91" y="7"/>
                      <a:pt x="63" y="0"/>
                      <a:pt x="42" y="12"/>
                    </a:cubicBezTo>
                    <a:cubicBezTo>
                      <a:pt x="26" y="22"/>
                      <a:pt x="26" y="22"/>
                      <a:pt x="26" y="22"/>
                    </a:cubicBezTo>
                    <a:cubicBezTo>
                      <a:pt x="8" y="32"/>
                      <a:pt x="0" y="53"/>
                      <a:pt x="5" y="72"/>
                    </a:cubicBezTo>
                    <a:close/>
                  </a:path>
                </a:pathLst>
              </a:custGeom>
              <a:solidFill>
                <a:srgbClr val="EBCFA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28712" name="Freeform 80"/>
              <p:cNvSpPr>
                <a:spLocks/>
              </p:cNvSpPr>
              <p:nvPr/>
            </p:nvSpPr>
            <p:spPr bwMode="auto">
              <a:xfrm>
                <a:off x="2035176" y="1439863"/>
                <a:ext cx="261938" cy="260350"/>
              </a:xfrm>
              <a:custGeom>
                <a:avLst/>
                <a:gdLst>
                  <a:gd name="T0" fmla="*/ 2147483647 w 100"/>
                  <a:gd name="T1" fmla="*/ 2147483647 h 99"/>
                  <a:gd name="T2" fmla="*/ 2147483647 w 100"/>
                  <a:gd name="T3" fmla="*/ 2147483647 h 99"/>
                  <a:gd name="T4" fmla="*/ 2147483647 w 100"/>
                  <a:gd name="T5" fmla="*/ 2147483647 h 99"/>
                  <a:gd name="T6" fmla="*/ 2147483647 w 100"/>
                  <a:gd name="T7" fmla="*/ 2147483647 h 99"/>
                  <a:gd name="T8" fmla="*/ 2147483647 w 100"/>
                  <a:gd name="T9" fmla="*/ 2147483647 h 99"/>
                  <a:gd name="T10" fmla="*/ 2147483647 w 100"/>
                  <a:gd name="T11" fmla="*/ 2147483647 h 99"/>
                  <a:gd name="T12" fmla="*/ 2147483647 w 100"/>
                  <a:gd name="T13" fmla="*/ 2147483647 h 99"/>
                  <a:gd name="T14" fmla="*/ 2147483647 w 100"/>
                  <a:gd name="T15" fmla="*/ 2147483647 h 99"/>
                  <a:gd name="T16" fmla="*/ 2147483647 w 100"/>
                  <a:gd name="T17" fmla="*/ 2147483647 h 9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0" h="99">
                    <a:moveTo>
                      <a:pt x="77" y="82"/>
                    </a:moveTo>
                    <a:cubicBezTo>
                      <a:pt x="94" y="73"/>
                      <a:pt x="100" y="51"/>
                      <a:pt x="90" y="34"/>
                    </a:cubicBezTo>
                    <a:cubicBezTo>
                      <a:pt x="84" y="23"/>
                      <a:pt x="84" y="23"/>
                      <a:pt x="84" y="23"/>
                    </a:cubicBezTo>
                    <a:cubicBezTo>
                      <a:pt x="74" y="6"/>
                      <a:pt x="52" y="0"/>
                      <a:pt x="36" y="10"/>
                    </a:cubicBezTo>
                    <a:cubicBezTo>
                      <a:pt x="23" y="17"/>
                      <a:pt x="23" y="17"/>
                      <a:pt x="23" y="17"/>
                    </a:cubicBezTo>
                    <a:cubicBezTo>
                      <a:pt x="6" y="27"/>
                      <a:pt x="0" y="48"/>
                      <a:pt x="10" y="65"/>
                    </a:cubicBezTo>
                    <a:cubicBezTo>
                      <a:pt x="17" y="77"/>
                      <a:pt x="17" y="77"/>
                      <a:pt x="17" y="77"/>
                    </a:cubicBezTo>
                    <a:cubicBezTo>
                      <a:pt x="26" y="94"/>
                      <a:pt x="48" y="99"/>
                      <a:pt x="65" y="90"/>
                    </a:cubicBezTo>
                    <a:lnTo>
                      <a:pt x="77" y="82"/>
                    </a:lnTo>
                    <a:close/>
                  </a:path>
                </a:pathLst>
              </a:custGeom>
              <a:solidFill>
                <a:srgbClr val="F0EEE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28713" name="Freeform 81"/>
              <p:cNvSpPr>
                <a:spLocks/>
              </p:cNvSpPr>
              <p:nvPr/>
            </p:nvSpPr>
            <p:spPr bwMode="auto">
              <a:xfrm>
                <a:off x="2936876" y="2444750"/>
                <a:ext cx="881063" cy="863600"/>
              </a:xfrm>
              <a:custGeom>
                <a:avLst/>
                <a:gdLst>
                  <a:gd name="T0" fmla="*/ 2147483647 w 555"/>
                  <a:gd name="T1" fmla="*/ 2147483647 h 544"/>
                  <a:gd name="T2" fmla="*/ 2147483647 w 555"/>
                  <a:gd name="T3" fmla="*/ 2147483647 h 544"/>
                  <a:gd name="T4" fmla="*/ 0 w 555"/>
                  <a:gd name="T5" fmla="*/ 2147483647 h 544"/>
                  <a:gd name="T6" fmla="*/ 2147483647 w 555"/>
                  <a:gd name="T7" fmla="*/ 0 h 544"/>
                  <a:gd name="T8" fmla="*/ 2147483647 w 555"/>
                  <a:gd name="T9" fmla="*/ 2147483647 h 5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55" h="544">
                    <a:moveTo>
                      <a:pt x="555" y="337"/>
                    </a:moveTo>
                    <a:lnTo>
                      <a:pt x="195" y="544"/>
                    </a:lnTo>
                    <a:lnTo>
                      <a:pt x="0" y="207"/>
                    </a:lnTo>
                    <a:lnTo>
                      <a:pt x="360" y="0"/>
                    </a:lnTo>
                    <a:lnTo>
                      <a:pt x="555" y="337"/>
                    </a:lnTo>
                    <a:close/>
                  </a:path>
                </a:pathLst>
              </a:custGeom>
              <a:solidFill>
                <a:srgbClr val="EBCFA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28714" name="Freeform 82"/>
              <p:cNvSpPr>
                <a:spLocks/>
              </p:cNvSpPr>
              <p:nvPr/>
            </p:nvSpPr>
            <p:spPr bwMode="auto">
              <a:xfrm>
                <a:off x="2320926" y="1660525"/>
                <a:ext cx="1376363" cy="1293813"/>
              </a:xfrm>
              <a:custGeom>
                <a:avLst/>
                <a:gdLst>
                  <a:gd name="T0" fmla="*/ 2147483647 w 525"/>
                  <a:gd name="T1" fmla="*/ 2147483647 h 493"/>
                  <a:gd name="T2" fmla="*/ 2147483647 w 525"/>
                  <a:gd name="T3" fmla="*/ 2147483647 h 493"/>
                  <a:gd name="T4" fmla="*/ 2147483647 w 525"/>
                  <a:gd name="T5" fmla="*/ 2147483647 h 493"/>
                  <a:gd name="T6" fmla="*/ 2147483647 w 525"/>
                  <a:gd name="T7" fmla="*/ 2147483647 h 493"/>
                  <a:gd name="T8" fmla="*/ 2147483647 w 525"/>
                  <a:gd name="T9" fmla="*/ 2147483647 h 493"/>
                  <a:gd name="T10" fmla="*/ 2147483647 w 525"/>
                  <a:gd name="T11" fmla="*/ 2147483647 h 493"/>
                  <a:gd name="T12" fmla="*/ 2147483647 w 525"/>
                  <a:gd name="T13" fmla="*/ 2147483647 h 493"/>
                  <a:gd name="T14" fmla="*/ 2147483647 w 525"/>
                  <a:gd name="T15" fmla="*/ 2147483647 h 493"/>
                  <a:gd name="T16" fmla="*/ 2147483647 w 525"/>
                  <a:gd name="T17" fmla="*/ 2147483647 h 49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25" h="493">
                    <a:moveTo>
                      <a:pt x="504" y="219"/>
                    </a:moveTo>
                    <a:cubicBezTo>
                      <a:pt x="525" y="255"/>
                      <a:pt x="517" y="298"/>
                      <a:pt x="487" y="316"/>
                    </a:cubicBezTo>
                    <a:cubicBezTo>
                      <a:pt x="210" y="475"/>
                      <a:pt x="210" y="475"/>
                      <a:pt x="210" y="475"/>
                    </a:cubicBezTo>
                    <a:cubicBezTo>
                      <a:pt x="180" y="493"/>
                      <a:pt x="138" y="478"/>
                      <a:pt x="117" y="442"/>
                    </a:cubicBezTo>
                    <a:cubicBezTo>
                      <a:pt x="21" y="274"/>
                      <a:pt x="21" y="274"/>
                      <a:pt x="21" y="274"/>
                    </a:cubicBezTo>
                    <a:cubicBezTo>
                      <a:pt x="0" y="238"/>
                      <a:pt x="8" y="195"/>
                      <a:pt x="38" y="178"/>
                    </a:cubicBezTo>
                    <a:cubicBezTo>
                      <a:pt x="315" y="18"/>
                      <a:pt x="315" y="18"/>
                      <a:pt x="315" y="18"/>
                    </a:cubicBezTo>
                    <a:cubicBezTo>
                      <a:pt x="345" y="0"/>
                      <a:pt x="387" y="15"/>
                      <a:pt x="407" y="51"/>
                    </a:cubicBezTo>
                    <a:lnTo>
                      <a:pt x="504" y="219"/>
                    </a:lnTo>
                    <a:close/>
                  </a:path>
                </a:pathLst>
              </a:custGeom>
              <a:solidFill>
                <a:srgbClr val="FADAB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28715" name="Freeform 83"/>
              <p:cNvSpPr>
                <a:spLocks/>
              </p:cNvSpPr>
              <p:nvPr/>
            </p:nvSpPr>
            <p:spPr bwMode="auto">
              <a:xfrm>
                <a:off x="2949576" y="2525713"/>
                <a:ext cx="841375" cy="633413"/>
              </a:xfrm>
              <a:custGeom>
                <a:avLst/>
                <a:gdLst>
                  <a:gd name="T0" fmla="*/ 2147483647 w 530"/>
                  <a:gd name="T1" fmla="*/ 2147483647 h 399"/>
                  <a:gd name="T2" fmla="*/ 2147483647 w 530"/>
                  <a:gd name="T3" fmla="*/ 2147483647 h 399"/>
                  <a:gd name="T4" fmla="*/ 0 w 530"/>
                  <a:gd name="T5" fmla="*/ 2147483647 h 399"/>
                  <a:gd name="T6" fmla="*/ 2147483647 w 530"/>
                  <a:gd name="T7" fmla="*/ 0 h 399"/>
                  <a:gd name="T8" fmla="*/ 2147483647 w 530"/>
                  <a:gd name="T9" fmla="*/ 2147483647 h 39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30" h="399">
                    <a:moveTo>
                      <a:pt x="530" y="139"/>
                    </a:moveTo>
                    <a:lnTo>
                      <a:pt x="81" y="399"/>
                    </a:lnTo>
                    <a:lnTo>
                      <a:pt x="0" y="260"/>
                    </a:lnTo>
                    <a:lnTo>
                      <a:pt x="451" y="0"/>
                    </a:lnTo>
                    <a:lnTo>
                      <a:pt x="530" y="139"/>
                    </a:lnTo>
                    <a:close/>
                  </a:path>
                </a:pathLst>
              </a:custGeom>
              <a:solidFill>
                <a:srgbClr val="FEFAD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28716" name="Freeform 84"/>
              <p:cNvSpPr>
                <a:spLocks/>
              </p:cNvSpPr>
              <p:nvPr/>
            </p:nvSpPr>
            <p:spPr bwMode="auto">
              <a:xfrm>
                <a:off x="3657601" y="2525713"/>
                <a:ext cx="133350" cy="293688"/>
              </a:xfrm>
              <a:custGeom>
                <a:avLst/>
                <a:gdLst>
                  <a:gd name="T0" fmla="*/ 2147483647 w 84"/>
                  <a:gd name="T1" fmla="*/ 2147483647 h 185"/>
                  <a:gd name="T2" fmla="*/ 0 w 84"/>
                  <a:gd name="T3" fmla="*/ 2147483647 h 185"/>
                  <a:gd name="T4" fmla="*/ 0 w 84"/>
                  <a:gd name="T5" fmla="*/ 0 h 185"/>
                  <a:gd name="T6" fmla="*/ 2147483647 w 84"/>
                  <a:gd name="T7" fmla="*/ 0 h 185"/>
                  <a:gd name="T8" fmla="*/ 2147483647 w 84"/>
                  <a:gd name="T9" fmla="*/ 2147483647 h 18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4" h="185">
                    <a:moveTo>
                      <a:pt x="84" y="139"/>
                    </a:moveTo>
                    <a:lnTo>
                      <a:pt x="0" y="185"/>
                    </a:lnTo>
                    <a:lnTo>
                      <a:pt x="0" y="0"/>
                    </a:lnTo>
                    <a:lnTo>
                      <a:pt x="5" y="0"/>
                    </a:lnTo>
                    <a:lnTo>
                      <a:pt x="84" y="139"/>
                    </a:lnTo>
                    <a:close/>
                  </a:path>
                </a:pathLst>
              </a:custGeom>
              <a:solidFill>
                <a:srgbClr val="BFBCA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28717" name="Freeform 85"/>
              <p:cNvSpPr>
                <a:spLocks/>
              </p:cNvSpPr>
              <p:nvPr/>
            </p:nvSpPr>
            <p:spPr bwMode="auto">
              <a:xfrm>
                <a:off x="3000376" y="2701925"/>
                <a:ext cx="1381125" cy="915988"/>
              </a:xfrm>
              <a:custGeom>
                <a:avLst/>
                <a:gdLst>
                  <a:gd name="T0" fmla="*/ 2147483647 w 870"/>
                  <a:gd name="T1" fmla="*/ 2147483647 h 577"/>
                  <a:gd name="T2" fmla="*/ 2147483647 w 870"/>
                  <a:gd name="T3" fmla="*/ 2147483647 h 577"/>
                  <a:gd name="T4" fmla="*/ 0 w 870"/>
                  <a:gd name="T5" fmla="*/ 2147483647 h 577"/>
                  <a:gd name="T6" fmla="*/ 2147483647 w 870"/>
                  <a:gd name="T7" fmla="*/ 0 h 577"/>
                  <a:gd name="T8" fmla="*/ 2147483647 w 870"/>
                  <a:gd name="T9" fmla="*/ 2147483647 h 57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70" h="577">
                    <a:moveTo>
                      <a:pt x="870" y="577"/>
                    </a:moveTo>
                    <a:lnTo>
                      <a:pt x="150" y="577"/>
                    </a:lnTo>
                    <a:lnTo>
                      <a:pt x="0" y="316"/>
                    </a:lnTo>
                    <a:lnTo>
                      <a:pt x="548" y="0"/>
                    </a:lnTo>
                    <a:lnTo>
                      <a:pt x="870" y="577"/>
                    </a:lnTo>
                    <a:close/>
                  </a:path>
                </a:pathLst>
              </a:custGeom>
              <a:solidFill>
                <a:srgbClr val="473F3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28718" name="Freeform 86"/>
              <p:cNvSpPr>
                <a:spLocks/>
              </p:cNvSpPr>
              <p:nvPr/>
            </p:nvSpPr>
            <p:spPr bwMode="auto">
              <a:xfrm>
                <a:off x="3657601" y="2701925"/>
                <a:ext cx="723900" cy="915988"/>
              </a:xfrm>
              <a:custGeom>
                <a:avLst/>
                <a:gdLst>
                  <a:gd name="T0" fmla="*/ 2147483647 w 456"/>
                  <a:gd name="T1" fmla="*/ 2147483647 h 577"/>
                  <a:gd name="T2" fmla="*/ 0 w 456"/>
                  <a:gd name="T3" fmla="*/ 2147483647 h 577"/>
                  <a:gd name="T4" fmla="*/ 0 w 456"/>
                  <a:gd name="T5" fmla="*/ 2147483647 h 577"/>
                  <a:gd name="T6" fmla="*/ 2147483647 w 456"/>
                  <a:gd name="T7" fmla="*/ 0 h 577"/>
                  <a:gd name="T8" fmla="*/ 2147483647 w 456"/>
                  <a:gd name="T9" fmla="*/ 2147483647 h 57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56" h="577">
                    <a:moveTo>
                      <a:pt x="456" y="577"/>
                    </a:moveTo>
                    <a:lnTo>
                      <a:pt x="0" y="577"/>
                    </a:lnTo>
                    <a:lnTo>
                      <a:pt x="0" y="74"/>
                    </a:lnTo>
                    <a:lnTo>
                      <a:pt x="134" y="0"/>
                    </a:lnTo>
                    <a:lnTo>
                      <a:pt x="456" y="577"/>
                    </a:lnTo>
                    <a:close/>
                  </a:path>
                </a:pathLst>
              </a:custGeom>
              <a:solidFill>
                <a:srgbClr val="352F2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28719" name="Freeform 87"/>
              <p:cNvSpPr>
                <a:spLocks/>
              </p:cNvSpPr>
              <p:nvPr/>
            </p:nvSpPr>
            <p:spPr bwMode="auto">
              <a:xfrm>
                <a:off x="3549651" y="2616200"/>
                <a:ext cx="173038" cy="169863"/>
              </a:xfrm>
              <a:custGeom>
                <a:avLst/>
                <a:gdLst>
                  <a:gd name="T0" fmla="*/ 2147483647 w 66"/>
                  <a:gd name="T1" fmla="*/ 2147483647 h 65"/>
                  <a:gd name="T2" fmla="*/ 2147483647 w 66"/>
                  <a:gd name="T3" fmla="*/ 2147483647 h 65"/>
                  <a:gd name="T4" fmla="*/ 2147483647 w 66"/>
                  <a:gd name="T5" fmla="*/ 2147483647 h 65"/>
                  <a:gd name="T6" fmla="*/ 2147483647 w 66"/>
                  <a:gd name="T7" fmla="*/ 2147483647 h 65"/>
                  <a:gd name="T8" fmla="*/ 2147483647 w 66"/>
                  <a:gd name="T9" fmla="*/ 2147483647 h 6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6" h="65">
                    <a:moveTo>
                      <a:pt x="58" y="18"/>
                    </a:moveTo>
                    <a:cubicBezTo>
                      <a:pt x="66" y="32"/>
                      <a:pt x="61" y="49"/>
                      <a:pt x="47" y="57"/>
                    </a:cubicBezTo>
                    <a:cubicBezTo>
                      <a:pt x="34" y="65"/>
                      <a:pt x="16" y="61"/>
                      <a:pt x="8" y="47"/>
                    </a:cubicBezTo>
                    <a:cubicBezTo>
                      <a:pt x="0" y="33"/>
                      <a:pt x="5" y="16"/>
                      <a:pt x="19" y="8"/>
                    </a:cubicBezTo>
                    <a:cubicBezTo>
                      <a:pt x="32" y="0"/>
                      <a:pt x="50" y="4"/>
                      <a:pt x="58" y="18"/>
                    </a:cubicBezTo>
                    <a:close/>
                  </a:path>
                </a:pathLst>
              </a:custGeom>
              <a:solidFill>
                <a:srgbClr val="F9E59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28720" name="Freeform 88"/>
              <p:cNvSpPr>
                <a:spLocks/>
              </p:cNvSpPr>
              <p:nvPr/>
            </p:nvSpPr>
            <p:spPr bwMode="auto">
              <a:xfrm>
                <a:off x="0" y="1663700"/>
                <a:ext cx="592138" cy="354013"/>
              </a:xfrm>
              <a:custGeom>
                <a:avLst/>
                <a:gdLst>
                  <a:gd name="T0" fmla="*/ 2147483647 w 226"/>
                  <a:gd name="T1" fmla="*/ 2147483647 h 135"/>
                  <a:gd name="T2" fmla="*/ 2147483647 w 226"/>
                  <a:gd name="T3" fmla="*/ 2147483647 h 135"/>
                  <a:gd name="T4" fmla="*/ 2147483647 w 226"/>
                  <a:gd name="T5" fmla="*/ 2147483647 h 135"/>
                  <a:gd name="T6" fmla="*/ 2147483647 w 226"/>
                  <a:gd name="T7" fmla="*/ 2147483647 h 135"/>
                  <a:gd name="T8" fmla="*/ 2147483647 w 226"/>
                  <a:gd name="T9" fmla="*/ 2147483647 h 135"/>
                  <a:gd name="T10" fmla="*/ 2147483647 w 226"/>
                  <a:gd name="T11" fmla="*/ 2147483647 h 135"/>
                  <a:gd name="T12" fmla="*/ 2147483647 w 226"/>
                  <a:gd name="T13" fmla="*/ 2147483647 h 135"/>
                  <a:gd name="T14" fmla="*/ 2147483647 w 226"/>
                  <a:gd name="T15" fmla="*/ 2147483647 h 135"/>
                  <a:gd name="T16" fmla="*/ 2147483647 w 226"/>
                  <a:gd name="T17" fmla="*/ 2147483647 h 13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26" h="135">
                    <a:moveTo>
                      <a:pt x="8" y="100"/>
                    </a:moveTo>
                    <a:cubicBezTo>
                      <a:pt x="13" y="122"/>
                      <a:pt x="34" y="135"/>
                      <a:pt x="56" y="130"/>
                    </a:cubicBezTo>
                    <a:cubicBezTo>
                      <a:pt x="191" y="99"/>
                      <a:pt x="191" y="99"/>
                      <a:pt x="191" y="99"/>
                    </a:cubicBezTo>
                    <a:cubicBezTo>
                      <a:pt x="212" y="94"/>
                      <a:pt x="226" y="73"/>
                      <a:pt x="221" y="51"/>
                    </a:cubicBezTo>
                    <a:cubicBezTo>
                      <a:pt x="217" y="35"/>
                      <a:pt x="217" y="35"/>
                      <a:pt x="217" y="35"/>
                    </a:cubicBezTo>
                    <a:cubicBezTo>
                      <a:pt x="212" y="14"/>
                      <a:pt x="191" y="0"/>
                      <a:pt x="169" y="5"/>
                    </a:cubicBezTo>
                    <a:cubicBezTo>
                      <a:pt x="34" y="36"/>
                      <a:pt x="34" y="36"/>
                      <a:pt x="34" y="36"/>
                    </a:cubicBezTo>
                    <a:cubicBezTo>
                      <a:pt x="13" y="41"/>
                      <a:pt x="0" y="63"/>
                      <a:pt x="4" y="84"/>
                    </a:cubicBezTo>
                    <a:lnTo>
                      <a:pt x="8" y="100"/>
                    </a:lnTo>
                    <a:close/>
                  </a:path>
                </a:pathLst>
              </a:custGeom>
              <a:solidFill>
                <a:srgbClr val="FADAB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28721" name="Freeform 89"/>
              <p:cNvSpPr>
                <a:spLocks/>
              </p:cNvSpPr>
              <p:nvPr/>
            </p:nvSpPr>
            <p:spPr bwMode="auto">
              <a:xfrm>
                <a:off x="330201" y="1697038"/>
                <a:ext cx="217488" cy="220663"/>
              </a:xfrm>
              <a:custGeom>
                <a:avLst/>
                <a:gdLst>
                  <a:gd name="T0" fmla="*/ 2147483647 w 83"/>
                  <a:gd name="T1" fmla="*/ 2147483647 h 84"/>
                  <a:gd name="T2" fmla="*/ 2147483647 w 83"/>
                  <a:gd name="T3" fmla="*/ 2147483647 h 84"/>
                  <a:gd name="T4" fmla="*/ 2147483647 w 83"/>
                  <a:gd name="T5" fmla="*/ 2147483647 h 84"/>
                  <a:gd name="T6" fmla="*/ 2147483647 w 83"/>
                  <a:gd name="T7" fmla="*/ 2147483647 h 84"/>
                  <a:gd name="T8" fmla="*/ 2147483647 w 83"/>
                  <a:gd name="T9" fmla="*/ 2147483647 h 84"/>
                  <a:gd name="T10" fmla="*/ 2147483647 w 83"/>
                  <a:gd name="T11" fmla="*/ 2147483647 h 84"/>
                  <a:gd name="T12" fmla="*/ 2147483647 w 83"/>
                  <a:gd name="T13" fmla="*/ 2147483647 h 84"/>
                  <a:gd name="T14" fmla="*/ 2147483647 w 83"/>
                  <a:gd name="T15" fmla="*/ 2147483647 h 84"/>
                  <a:gd name="T16" fmla="*/ 2147483647 w 83"/>
                  <a:gd name="T17" fmla="*/ 2147483647 h 8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83" h="84">
                    <a:moveTo>
                      <a:pt x="7" y="57"/>
                    </a:moveTo>
                    <a:cubicBezTo>
                      <a:pt x="11" y="73"/>
                      <a:pt x="27" y="84"/>
                      <a:pt x="44" y="80"/>
                    </a:cubicBezTo>
                    <a:cubicBezTo>
                      <a:pt x="55" y="77"/>
                      <a:pt x="55" y="77"/>
                      <a:pt x="55" y="77"/>
                    </a:cubicBezTo>
                    <a:cubicBezTo>
                      <a:pt x="72" y="73"/>
                      <a:pt x="83" y="57"/>
                      <a:pt x="79" y="40"/>
                    </a:cubicBezTo>
                    <a:cubicBezTo>
                      <a:pt x="76" y="27"/>
                      <a:pt x="76" y="27"/>
                      <a:pt x="76" y="27"/>
                    </a:cubicBezTo>
                    <a:cubicBezTo>
                      <a:pt x="72" y="11"/>
                      <a:pt x="55" y="0"/>
                      <a:pt x="39" y="4"/>
                    </a:cubicBezTo>
                    <a:cubicBezTo>
                      <a:pt x="27" y="7"/>
                      <a:pt x="27" y="7"/>
                      <a:pt x="27" y="7"/>
                    </a:cubicBezTo>
                    <a:cubicBezTo>
                      <a:pt x="10" y="11"/>
                      <a:pt x="0" y="27"/>
                      <a:pt x="4" y="44"/>
                    </a:cubicBezTo>
                    <a:lnTo>
                      <a:pt x="7" y="57"/>
                    </a:lnTo>
                    <a:close/>
                  </a:path>
                </a:pathLst>
              </a:custGeom>
              <a:solidFill>
                <a:srgbClr val="F0EEE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grpSp>
        <p:grpSp>
          <p:nvGrpSpPr>
            <p:cNvPr id="28683" name="组合 33"/>
            <p:cNvGrpSpPr>
              <a:grpSpLocks/>
            </p:cNvGrpSpPr>
            <p:nvPr/>
          </p:nvGrpSpPr>
          <p:grpSpPr bwMode="auto">
            <a:xfrm>
              <a:off x="2063154" y="659842"/>
              <a:ext cx="773981" cy="773981"/>
              <a:chOff x="0" y="0"/>
              <a:chExt cx="773981" cy="773981"/>
            </a:xfrm>
          </p:grpSpPr>
          <p:sp>
            <p:nvSpPr>
              <p:cNvPr id="28687" name="椭圆 41"/>
              <p:cNvSpPr>
                <a:spLocks noChangeArrowheads="1"/>
              </p:cNvSpPr>
              <p:nvPr/>
            </p:nvSpPr>
            <p:spPr bwMode="auto">
              <a:xfrm>
                <a:off x="0" y="0"/>
                <a:ext cx="773981" cy="773981"/>
              </a:xfrm>
              <a:prstGeom prst="ellipse">
                <a:avLst/>
              </a:pr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微软雅黑" pitchFamily="34" charset="-122"/>
                  <a:cs typeface="+mn-cs"/>
                </a:endParaRPr>
              </a:p>
            </p:txBody>
          </p:sp>
          <p:pic>
            <p:nvPicPr>
              <p:cNvPr id="28688" name="组合 42"/>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7308" y="195814"/>
                <a:ext cx="414110" cy="4094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8684" name="组合 36"/>
            <p:cNvGrpSpPr>
              <a:grpSpLocks/>
            </p:cNvGrpSpPr>
            <p:nvPr/>
          </p:nvGrpSpPr>
          <p:grpSpPr bwMode="auto">
            <a:xfrm>
              <a:off x="1012182" y="1187100"/>
              <a:ext cx="773981" cy="773981"/>
              <a:chOff x="0" y="0"/>
              <a:chExt cx="773981" cy="773981"/>
            </a:xfrm>
          </p:grpSpPr>
          <p:sp>
            <p:nvSpPr>
              <p:cNvPr id="28685" name="椭圆 39"/>
              <p:cNvSpPr>
                <a:spLocks noChangeArrowheads="1"/>
              </p:cNvSpPr>
              <p:nvPr/>
            </p:nvSpPr>
            <p:spPr bwMode="auto">
              <a:xfrm>
                <a:off x="0" y="0"/>
                <a:ext cx="773981" cy="773981"/>
              </a:xfrm>
              <a:prstGeom prst="ellipse">
                <a:avLst/>
              </a:prstGeom>
              <a:solidFill>
                <a:srgbClr val="C2000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微软雅黑" pitchFamily="34" charset="-122"/>
                  <a:cs typeface="+mn-cs"/>
                </a:endParaRPr>
              </a:p>
            </p:txBody>
          </p:sp>
          <p:sp>
            <p:nvSpPr>
              <p:cNvPr id="28686" name="Freeform 363"/>
              <p:cNvSpPr>
                <a:spLocks/>
              </p:cNvSpPr>
              <p:nvPr/>
            </p:nvSpPr>
            <p:spPr bwMode="auto">
              <a:xfrm rot="-1586594">
                <a:off x="170193" y="225670"/>
                <a:ext cx="433592" cy="312712"/>
              </a:xfrm>
              <a:custGeom>
                <a:avLst/>
                <a:gdLst>
                  <a:gd name="T0" fmla="*/ 2147483647 w 291"/>
                  <a:gd name="T1" fmla="*/ 2147483647 h 210"/>
                  <a:gd name="T2" fmla="*/ 2147483647 w 291"/>
                  <a:gd name="T3" fmla="*/ 2147483647 h 210"/>
                  <a:gd name="T4" fmla="*/ 2147483647 w 291"/>
                  <a:gd name="T5" fmla="*/ 0 h 210"/>
                  <a:gd name="T6" fmla="*/ 2147483647 w 291"/>
                  <a:gd name="T7" fmla="*/ 2147483647 h 210"/>
                  <a:gd name="T8" fmla="*/ 2147483647 w 291"/>
                  <a:gd name="T9" fmla="*/ 2147483647 h 210"/>
                  <a:gd name="T10" fmla="*/ 2147483647 w 291"/>
                  <a:gd name="T11" fmla="*/ 2147483647 h 210"/>
                  <a:gd name="T12" fmla="*/ 2147483647 w 291"/>
                  <a:gd name="T13" fmla="*/ 2147483647 h 210"/>
                  <a:gd name="T14" fmla="*/ 2147483647 w 291"/>
                  <a:gd name="T15" fmla="*/ 2147483647 h 210"/>
                  <a:gd name="T16" fmla="*/ 2147483647 w 291"/>
                  <a:gd name="T17" fmla="*/ 2147483647 h 210"/>
                  <a:gd name="T18" fmla="*/ 2147483647 w 291"/>
                  <a:gd name="T19" fmla="*/ 2147483647 h 210"/>
                  <a:gd name="T20" fmla="*/ 2147483647 w 291"/>
                  <a:gd name="T21" fmla="*/ 2147483647 h 210"/>
                  <a:gd name="T22" fmla="*/ 2147483647 w 291"/>
                  <a:gd name="T23" fmla="*/ 2147483647 h 210"/>
                  <a:gd name="T24" fmla="*/ 2147483647 w 291"/>
                  <a:gd name="T25" fmla="*/ 2147483647 h 210"/>
                  <a:gd name="T26" fmla="*/ 2147483647 w 291"/>
                  <a:gd name="T27" fmla="*/ 2147483647 h 210"/>
                  <a:gd name="T28" fmla="*/ 2147483647 w 291"/>
                  <a:gd name="T29" fmla="*/ 2147483647 h 210"/>
                  <a:gd name="T30" fmla="*/ 2147483647 w 291"/>
                  <a:gd name="T31" fmla="*/ 2147483647 h 210"/>
                  <a:gd name="T32" fmla="*/ 2147483647 w 291"/>
                  <a:gd name="T33" fmla="*/ 2147483647 h 210"/>
                  <a:gd name="T34" fmla="*/ 2147483647 w 291"/>
                  <a:gd name="T35" fmla="*/ 2147483647 h 210"/>
                  <a:gd name="T36" fmla="*/ 2147483647 w 291"/>
                  <a:gd name="T37" fmla="*/ 2147483647 h 210"/>
                  <a:gd name="T38" fmla="*/ 2147483647 w 291"/>
                  <a:gd name="T39" fmla="*/ 2147483647 h 210"/>
                  <a:gd name="T40" fmla="*/ 2147483647 w 291"/>
                  <a:gd name="T41" fmla="*/ 2147483647 h 210"/>
                  <a:gd name="T42" fmla="*/ 2147483647 w 291"/>
                  <a:gd name="T43" fmla="*/ 2147483647 h 210"/>
                  <a:gd name="T44" fmla="*/ 2147483647 w 291"/>
                  <a:gd name="T45" fmla="*/ 2147483647 h 210"/>
                  <a:gd name="T46" fmla="*/ 2147483647 w 291"/>
                  <a:gd name="T47" fmla="*/ 2147483647 h 210"/>
                  <a:gd name="T48" fmla="*/ 2147483647 w 291"/>
                  <a:gd name="T49" fmla="*/ 2147483647 h 210"/>
                  <a:gd name="T50" fmla="*/ 2147483647 w 291"/>
                  <a:gd name="T51" fmla="*/ 2147483647 h 210"/>
                  <a:gd name="T52" fmla="*/ 2147483647 w 291"/>
                  <a:gd name="T53" fmla="*/ 2147483647 h 210"/>
                  <a:gd name="T54" fmla="*/ 2147483647 w 291"/>
                  <a:gd name="T55" fmla="*/ 2147483647 h 210"/>
                  <a:gd name="T56" fmla="*/ 2147483647 w 291"/>
                  <a:gd name="T57" fmla="*/ 2147483647 h 210"/>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291" h="210">
                    <a:moveTo>
                      <a:pt x="287" y="75"/>
                    </a:moveTo>
                    <a:cubicBezTo>
                      <a:pt x="275" y="61"/>
                      <a:pt x="230" y="24"/>
                      <a:pt x="230" y="24"/>
                    </a:cubicBezTo>
                    <a:cubicBezTo>
                      <a:pt x="223" y="0"/>
                      <a:pt x="223" y="0"/>
                      <a:pt x="223" y="0"/>
                    </a:cubicBezTo>
                    <a:cubicBezTo>
                      <a:pt x="173" y="63"/>
                      <a:pt x="173" y="63"/>
                      <a:pt x="173" y="63"/>
                    </a:cubicBezTo>
                    <a:cubicBezTo>
                      <a:pt x="35" y="63"/>
                      <a:pt x="35" y="63"/>
                      <a:pt x="35" y="63"/>
                    </a:cubicBezTo>
                    <a:cubicBezTo>
                      <a:pt x="35" y="63"/>
                      <a:pt x="34" y="63"/>
                      <a:pt x="34" y="63"/>
                    </a:cubicBezTo>
                    <a:cubicBezTo>
                      <a:pt x="33" y="63"/>
                      <a:pt x="33" y="63"/>
                      <a:pt x="33" y="63"/>
                    </a:cubicBezTo>
                    <a:cubicBezTo>
                      <a:pt x="33" y="63"/>
                      <a:pt x="33" y="63"/>
                      <a:pt x="33" y="63"/>
                    </a:cubicBezTo>
                    <a:cubicBezTo>
                      <a:pt x="30" y="64"/>
                      <a:pt x="28" y="65"/>
                      <a:pt x="26" y="68"/>
                    </a:cubicBezTo>
                    <a:cubicBezTo>
                      <a:pt x="3" y="104"/>
                      <a:pt x="3" y="104"/>
                      <a:pt x="3" y="104"/>
                    </a:cubicBezTo>
                    <a:cubicBezTo>
                      <a:pt x="0" y="109"/>
                      <a:pt x="2" y="115"/>
                      <a:pt x="6" y="118"/>
                    </a:cubicBezTo>
                    <a:cubicBezTo>
                      <a:pt x="8" y="119"/>
                      <a:pt x="10" y="119"/>
                      <a:pt x="11" y="119"/>
                    </a:cubicBezTo>
                    <a:cubicBezTo>
                      <a:pt x="15" y="119"/>
                      <a:pt x="18" y="118"/>
                      <a:pt x="20" y="115"/>
                    </a:cubicBezTo>
                    <a:cubicBezTo>
                      <a:pt x="33" y="94"/>
                      <a:pt x="33" y="94"/>
                      <a:pt x="33" y="94"/>
                    </a:cubicBezTo>
                    <a:cubicBezTo>
                      <a:pt x="33" y="132"/>
                      <a:pt x="33" y="132"/>
                      <a:pt x="33" y="132"/>
                    </a:cubicBezTo>
                    <a:cubicBezTo>
                      <a:pt x="33" y="132"/>
                      <a:pt x="33" y="132"/>
                      <a:pt x="33" y="132"/>
                    </a:cubicBezTo>
                    <a:cubicBezTo>
                      <a:pt x="33" y="198"/>
                      <a:pt x="33" y="198"/>
                      <a:pt x="33" y="198"/>
                    </a:cubicBezTo>
                    <a:cubicBezTo>
                      <a:pt x="33" y="205"/>
                      <a:pt x="38" y="210"/>
                      <a:pt x="45" y="210"/>
                    </a:cubicBezTo>
                    <a:cubicBezTo>
                      <a:pt x="51" y="210"/>
                      <a:pt x="57" y="205"/>
                      <a:pt x="57" y="198"/>
                    </a:cubicBezTo>
                    <a:cubicBezTo>
                      <a:pt x="57" y="134"/>
                      <a:pt x="57" y="134"/>
                      <a:pt x="57" y="134"/>
                    </a:cubicBezTo>
                    <a:cubicBezTo>
                      <a:pt x="192" y="146"/>
                      <a:pt x="192" y="146"/>
                      <a:pt x="192" y="146"/>
                    </a:cubicBezTo>
                    <a:cubicBezTo>
                      <a:pt x="192" y="198"/>
                      <a:pt x="192" y="198"/>
                      <a:pt x="192" y="198"/>
                    </a:cubicBezTo>
                    <a:cubicBezTo>
                      <a:pt x="192" y="205"/>
                      <a:pt x="197" y="210"/>
                      <a:pt x="204" y="210"/>
                    </a:cubicBezTo>
                    <a:cubicBezTo>
                      <a:pt x="210" y="210"/>
                      <a:pt x="216" y="205"/>
                      <a:pt x="216" y="198"/>
                    </a:cubicBezTo>
                    <a:cubicBezTo>
                      <a:pt x="216" y="148"/>
                      <a:pt x="216" y="148"/>
                      <a:pt x="216" y="148"/>
                    </a:cubicBezTo>
                    <a:cubicBezTo>
                      <a:pt x="216" y="125"/>
                      <a:pt x="216" y="125"/>
                      <a:pt x="216" y="125"/>
                    </a:cubicBezTo>
                    <a:cubicBezTo>
                      <a:pt x="216" y="90"/>
                      <a:pt x="216" y="90"/>
                      <a:pt x="216" y="90"/>
                    </a:cubicBezTo>
                    <a:cubicBezTo>
                      <a:pt x="288" y="85"/>
                      <a:pt x="288" y="85"/>
                      <a:pt x="288" y="85"/>
                    </a:cubicBezTo>
                    <a:cubicBezTo>
                      <a:pt x="288" y="83"/>
                      <a:pt x="291" y="80"/>
                      <a:pt x="287" y="75"/>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grpSp>
      </p:grpSp>
      <p:sp>
        <p:nvSpPr>
          <p:cNvPr id="28676" name="椭圆 87"/>
          <p:cNvSpPr>
            <a:spLocks noChangeArrowheads="1"/>
          </p:cNvSpPr>
          <p:nvPr/>
        </p:nvSpPr>
        <p:spPr bwMode="auto">
          <a:xfrm>
            <a:off x="2952751" y="3117851"/>
            <a:ext cx="812800" cy="812800"/>
          </a:xfrm>
          <a:prstGeom prst="ellipse">
            <a:avLst/>
          </a:pr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微软雅黑" pitchFamily="34" charset="-122"/>
              <a:cs typeface="+mn-cs"/>
            </a:endParaRPr>
          </a:p>
        </p:txBody>
      </p:sp>
      <p:sp>
        <p:nvSpPr>
          <p:cNvPr id="28677" name="Freeform 208"/>
          <p:cNvSpPr>
            <a:spLocks noEditPoints="1"/>
          </p:cNvSpPr>
          <p:nvPr/>
        </p:nvSpPr>
        <p:spPr bwMode="auto">
          <a:xfrm>
            <a:off x="3187700" y="3317875"/>
            <a:ext cx="338139" cy="388939"/>
          </a:xfrm>
          <a:custGeom>
            <a:avLst/>
            <a:gdLst>
              <a:gd name="T0" fmla="*/ 2147483647 w 252"/>
              <a:gd name="T1" fmla="*/ 2147483647 h 288"/>
              <a:gd name="T2" fmla="*/ 2147483647 w 252"/>
              <a:gd name="T3" fmla="*/ 2147483647 h 288"/>
              <a:gd name="T4" fmla="*/ 2147483647 w 252"/>
              <a:gd name="T5" fmla="*/ 2147483647 h 288"/>
              <a:gd name="T6" fmla="*/ 2147483647 w 252"/>
              <a:gd name="T7" fmla="*/ 2147483647 h 288"/>
              <a:gd name="T8" fmla="*/ 2147483647 w 252"/>
              <a:gd name="T9" fmla="*/ 2147483647 h 288"/>
              <a:gd name="T10" fmla="*/ 2147483647 w 252"/>
              <a:gd name="T11" fmla="*/ 0 h 288"/>
              <a:gd name="T12" fmla="*/ 2147483647 w 252"/>
              <a:gd name="T13" fmla="*/ 2147483647 h 288"/>
              <a:gd name="T14" fmla="*/ 2147483647 w 252"/>
              <a:gd name="T15" fmla="*/ 2147483647 h 288"/>
              <a:gd name="T16" fmla="*/ 2147483647 w 252"/>
              <a:gd name="T17" fmla="*/ 2147483647 h 288"/>
              <a:gd name="T18" fmla="*/ 2147483647 w 252"/>
              <a:gd name="T19" fmla="*/ 2147483647 h 288"/>
              <a:gd name="T20" fmla="*/ 2147483647 w 252"/>
              <a:gd name="T21" fmla="*/ 2147483647 h 288"/>
              <a:gd name="T22" fmla="*/ 0 w 252"/>
              <a:gd name="T23" fmla="*/ 2147483647 h 288"/>
              <a:gd name="T24" fmla="*/ 2147483647 w 252"/>
              <a:gd name="T25" fmla="*/ 2147483647 h 288"/>
              <a:gd name="T26" fmla="*/ 2147483647 w 252"/>
              <a:gd name="T27" fmla="*/ 2147483647 h 288"/>
              <a:gd name="T28" fmla="*/ 2147483647 w 252"/>
              <a:gd name="T29" fmla="*/ 2147483647 h 288"/>
              <a:gd name="T30" fmla="*/ 2147483647 w 252"/>
              <a:gd name="T31" fmla="*/ 2147483647 h 288"/>
              <a:gd name="T32" fmla="*/ 2147483647 w 252"/>
              <a:gd name="T33" fmla="*/ 2147483647 h 288"/>
              <a:gd name="T34" fmla="*/ 2147483647 w 252"/>
              <a:gd name="T35" fmla="*/ 2147483647 h 288"/>
              <a:gd name="T36" fmla="*/ 2147483647 w 252"/>
              <a:gd name="T37" fmla="*/ 2147483647 h 288"/>
              <a:gd name="T38" fmla="*/ 2147483647 w 252"/>
              <a:gd name="T39" fmla="*/ 2147483647 h 288"/>
              <a:gd name="T40" fmla="*/ 2147483647 w 252"/>
              <a:gd name="T41" fmla="*/ 2147483647 h 288"/>
              <a:gd name="T42" fmla="*/ 2147483647 w 252"/>
              <a:gd name="T43" fmla="*/ 2147483647 h 288"/>
              <a:gd name="T44" fmla="*/ 2147483647 w 252"/>
              <a:gd name="T45" fmla="*/ 2147483647 h 288"/>
              <a:gd name="T46" fmla="*/ 2147483647 w 252"/>
              <a:gd name="T47" fmla="*/ 2147483647 h 288"/>
              <a:gd name="T48" fmla="*/ 2147483647 w 252"/>
              <a:gd name="T49" fmla="*/ 2147483647 h 288"/>
              <a:gd name="T50" fmla="*/ 2147483647 w 252"/>
              <a:gd name="T51" fmla="*/ 2147483647 h 288"/>
              <a:gd name="T52" fmla="*/ 2147483647 w 252"/>
              <a:gd name="T53" fmla="*/ 2147483647 h 288"/>
              <a:gd name="T54" fmla="*/ 2147483647 w 252"/>
              <a:gd name="T55" fmla="*/ 2147483647 h 288"/>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252" h="288">
                <a:moveTo>
                  <a:pt x="217" y="204"/>
                </a:moveTo>
                <a:cubicBezTo>
                  <a:pt x="217" y="202"/>
                  <a:pt x="217" y="199"/>
                  <a:pt x="217" y="196"/>
                </a:cubicBezTo>
                <a:cubicBezTo>
                  <a:pt x="217" y="126"/>
                  <a:pt x="217" y="126"/>
                  <a:pt x="217" y="126"/>
                </a:cubicBezTo>
                <a:cubicBezTo>
                  <a:pt x="217" y="86"/>
                  <a:pt x="192" y="53"/>
                  <a:pt x="156" y="40"/>
                </a:cubicBezTo>
                <a:cubicBezTo>
                  <a:pt x="157" y="37"/>
                  <a:pt x="158" y="35"/>
                  <a:pt x="158" y="32"/>
                </a:cubicBezTo>
                <a:cubicBezTo>
                  <a:pt x="158" y="14"/>
                  <a:pt x="143" y="0"/>
                  <a:pt x="126" y="0"/>
                </a:cubicBezTo>
                <a:cubicBezTo>
                  <a:pt x="109" y="0"/>
                  <a:pt x="94" y="14"/>
                  <a:pt x="94" y="32"/>
                </a:cubicBezTo>
                <a:cubicBezTo>
                  <a:pt x="94" y="35"/>
                  <a:pt x="95" y="37"/>
                  <a:pt x="96" y="40"/>
                </a:cubicBezTo>
                <a:cubicBezTo>
                  <a:pt x="60" y="53"/>
                  <a:pt x="35" y="86"/>
                  <a:pt x="35" y="126"/>
                </a:cubicBezTo>
                <a:cubicBezTo>
                  <a:pt x="35" y="196"/>
                  <a:pt x="35" y="196"/>
                  <a:pt x="35" y="196"/>
                </a:cubicBezTo>
                <a:cubicBezTo>
                  <a:pt x="35" y="199"/>
                  <a:pt x="35" y="202"/>
                  <a:pt x="35" y="204"/>
                </a:cubicBezTo>
                <a:cubicBezTo>
                  <a:pt x="0" y="238"/>
                  <a:pt x="0" y="238"/>
                  <a:pt x="0" y="238"/>
                </a:cubicBezTo>
                <a:cubicBezTo>
                  <a:pt x="0" y="246"/>
                  <a:pt x="6" y="252"/>
                  <a:pt x="14" y="252"/>
                </a:cubicBezTo>
                <a:cubicBezTo>
                  <a:pt x="95" y="252"/>
                  <a:pt x="95" y="252"/>
                  <a:pt x="95" y="252"/>
                </a:cubicBezTo>
                <a:cubicBezTo>
                  <a:pt x="95" y="254"/>
                  <a:pt x="94" y="255"/>
                  <a:pt x="94" y="256"/>
                </a:cubicBezTo>
                <a:cubicBezTo>
                  <a:pt x="94" y="274"/>
                  <a:pt x="109" y="288"/>
                  <a:pt x="126" y="288"/>
                </a:cubicBezTo>
                <a:cubicBezTo>
                  <a:pt x="143" y="288"/>
                  <a:pt x="158" y="274"/>
                  <a:pt x="158" y="256"/>
                </a:cubicBezTo>
                <a:cubicBezTo>
                  <a:pt x="158" y="255"/>
                  <a:pt x="157" y="254"/>
                  <a:pt x="157" y="252"/>
                </a:cubicBezTo>
                <a:cubicBezTo>
                  <a:pt x="238" y="252"/>
                  <a:pt x="238" y="252"/>
                  <a:pt x="238" y="252"/>
                </a:cubicBezTo>
                <a:cubicBezTo>
                  <a:pt x="246" y="252"/>
                  <a:pt x="252" y="246"/>
                  <a:pt x="252" y="238"/>
                </a:cubicBezTo>
                <a:lnTo>
                  <a:pt x="217" y="204"/>
                </a:lnTo>
                <a:close/>
                <a:moveTo>
                  <a:pt x="108" y="32"/>
                </a:moveTo>
                <a:cubicBezTo>
                  <a:pt x="108" y="22"/>
                  <a:pt x="116" y="14"/>
                  <a:pt x="126" y="14"/>
                </a:cubicBezTo>
                <a:cubicBezTo>
                  <a:pt x="136" y="14"/>
                  <a:pt x="144" y="22"/>
                  <a:pt x="144" y="32"/>
                </a:cubicBezTo>
                <a:cubicBezTo>
                  <a:pt x="144" y="33"/>
                  <a:pt x="143" y="35"/>
                  <a:pt x="143" y="37"/>
                </a:cubicBezTo>
                <a:cubicBezTo>
                  <a:pt x="137" y="36"/>
                  <a:pt x="132" y="35"/>
                  <a:pt x="126" y="35"/>
                </a:cubicBezTo>
                <a:cubicBezTo>
                  <a:pt x="120" y="35"/>
                  <a:pt x="115" y="36"/>
                  <a:pt x="109" y="37"/>
                </a:cubicBezTo>
                <a:cubicBezTo>
                  <a:pt x="109" y="35"/>
                  <a:pt x="108" y="33"/>
                  <a:pt x="108" y="3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28678" name="椭圆 85"/>
          <p:cNvSpPr>
            <a:spLocks noChangeArrowheads="1"/>
          </p:cNvSpPr>
          <p:nvPr/>
        </p:nvSpPr>
        <p:spPr bwMode="auto">
          <a:xfrm>
            <a:off x="1816102" y="3102769"/>
            <a:ext cx="812800" cy="812800"/>
          </a:xfrm>
          <a:prstGeom prst="ellipse">
            <a:avLst/>
          </a:prstGeom>
          <a:solidFill>
            <a:srgbClr val="C2000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微软雅黑" pitchFamily="34" charset="-122"/>
              <a:cs typeface="+mn-cs"/>
            </a:endParaRPr>
          </a:p>
        </p:txBody>
      </p:sp>
      <p:sp>
        <p:nvSpPr>
          <p:cNvPr id="28679" name="Freeform 251"/>
          <p:cNvSpPr>
            <a:spLocks noEditPoints="1"/>
          </p:cNvSpPr>
          <p:nvPr/>
        </p:nvSpPr>
        <p:spPr bwMode="auto">
          <a:xfrm>
            <a:off x="2019300" y="3376613"/>
            <a:ext cx="365125" cy="341312"/>
          </a:xfrm>
          <a:custGeom>
            <a:avLst/>
            <a:gdLst>
              <a:gd name="T0" fmla="*/ 2147483647 w 301"/>
              <a:gd name="T1" fmla="*/ 2147483647 h 282"/>
              <a:gd name="T2" fmla="*/ 2147483647 w 301"/>
              <a:gd name="T3" fmla="*/ 2147483647 h 282"/>
              <a:gd name="T4" fmla="*/ 2147483647 w 301"/>
              <a:gd name="T5" fmla="*/ 2147483647 h 282"/>
              <a:gd name="T6" fmla="*/ 2147483647 w 301"/>
              <a:gd name="T7" fmla="*/ 2147483647 h 282"/>
              <a:gd name="T8" fmla="*/ 2147483647 w 301"/>
              <a:gd name="T9" fmla="*/ 2147483647 h 282"/>
              <a:gd name="T10" fmla="*/ 2147483647 w 301"/>
              <a:gd name="T11" fmla="*/ 2147483647 h 282"/>
              <a:gd name="T12" fmla="*/ 2147483647 w 301"/>
              <a:gd name="T13" fmla="*/ 2147483647 h 282"/>
              <a:gd name="T14" fmla="*/ 2147483647 w 301"/>
              <a:gd name="T15" fmla="*/ 2147483647 h 282"/>
              <a:gd name="T16" fmla="*/ 2147483647 w 301"/>
              <a:gd name="T17" fmla="*/ 2147483647 h 282"/>
              <a:gd name="T18" fmla="*/ 2147483647 w 301"/>
              <a:gd name="T19" fmla="*/ 2147483647 h 282"/>
              <a:gd name="T20" fmla="*/ 2147483647 w 301"/>
              <a:gd name="T21" fmla="*/ 2147483647 h 282"/>
              <a:gd name="T22" fmla="*/ 2147483647 w 301"/>
              <a:gd name="T23" fmla="*/ 2147483647 h 282"/>
              <a:gd name="T24" fmla="*/ 2147483647 w 301"/>
              <a:gd name="T25" fmla="*/ 2147483647 h 282"/>
              <a:gd name="T26" fmla="*/ 2147483647 w 301"/>
              <a:gd name="T27" fmla="*/ 2147483647 h 282"/>
              <a:gd name="T28" fmla="*/ 2147483647 w 301"/>
              <a:gd name="T29" fmla="*/ 2147483647 h 282"/>
              <a:gd name="T30" fmla="*/ 2147483647 w 301"/>
              <a:gd name="T31" fmla="*/ 2147483647 h 282"/>
              <a:gd name="T32" fmla="*/ 2147483647 w 301"/>
              <a:gd name="T33" fmla="*/ 2147483647 h 282"/>
              <a:gd name="T34" fmla="*/ 2147483647 w 301"/>
              <a:gd name="T35" fmla="*/ 2147483647 h 282"/>
              <a:gd name="T36" fmla="*/ 2147483647 w 301"/>
              <a:gd name="T37" fmla="*/ 2147483647 h 28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301" h="282">
                <a:moveTo>
                  <a:pt x="266" y="192"/>
                </a:moveTo>
                <a:cubicBezTo>
                  <a:pt x="268" y="152"/>
                  <a:pt x="252" y="95"/>
                  <a:pt x="234" y="69"/>
                </a:cubicBezTo>
                <a:cubicBezTo>
                  <a:pt x="197" y="16"/>
                  <a:pt x="116" y="0"/>
                  <a:pt x="81" y="36"/>
                </a:cubicBezTo>
                <a:cubicBezTo>
                  <a:pt x="74" y="43"/>
                  <a:pt x="32" y="3"/>
                  <a:pt x="32" y="3"/>
                </a:cubicBezTo>
                <a:cubicBezTo>
                  <a:pt x="12" y="13"/>
                  <a:pt x="12" y="13"/>
                  <a:pt x="12" y="13"/>
                </a:cubicBezTo>
                <a:cubicBezTo>
                  <a:pt x="61" y="57"/>
                  <a:pt x="61" y="57"/>
                  <a:pt x="61" y="57"/>
                </a:cubicBezTo>
                <a:cubicBezTo>
                  <a:pt x="61" y="57"/>
                  <a:pt x="0" y="152"/>
                  <a:pt x="132" y="249"/>
                </a:cubicBezTo>
                <a:cubicBezTo>
                  <a:pt x="177" y="282"/>
                  <a:pt x="241" y="269"/>
                  <a:pt x="301" y="260"/>
                </a:cubicBezTo>
                <a:cubicBezTo>
                  <a:pt x="301" y="260"/>
                  <a:pt x="265" y="248"/>
                  <a:pt x="266" y="192"/>
                </a:cubicBezTo>
                <a:close/>
                <a:moveTo>
                  <a:pt x="242" y="232"/>
                </a:moveTo>
                <a:cubicBezTo>
                  <a:pt x="241" y="233"/>
                  <a:pt x="241" y="233"/>
                  <a:pt x="240" y="233"/>
                </a:cubicBezTo>
                <a:cubicBezTo>
                  <a:pt x="240" y="233"/>
                  <a:pt x="239" y="232"/>
                  <a:pt x="238" y="232"/>
                </a:cubicBezTo>
                <a:cubicBezTo>
                  <a:pt x="238" y="232"/>
                  <a:pt x="198" y="182"/>
                  <a:pt x="159" y="138"/>
                </a:cubicBezTo>
                <a:cubicBezTo>
                  <a:pt x="115" y="89"/>
                  <a:pt x="106" y="75"/>
                  <a:pt x="106" y="75"/>
                </a:cubicBezTo>
                <a:cubicBezTo>
                  <a:pt x="105" y="74"/>
                  <a:pt x="105" y="72"/>
                  <a:pt x="106" y="71"/>
                </a:cubicBezTo>
                <a:cubicBezTo>
                  <a:pt x="107" y="71"/>
                  <a:pt x="108" y="70"/>
                  <a:pt x="109" y="71"/>
                </a:cubicBezTo>
                <a:cubicBezTo>
                  <a:pt x="109" y="71"/>
                  <a:pt x="144" y="87"/>
                  <a:pt x="178" y="122"/>
                </a:cubicBezTo>
                <a:cubicBezTo>
                  <a:pt x="210" y="156"/>
                  <a:pt x="243" y="229"/>
                  <a:pt x="243" y="229"/>
                </a:cubicBezTo>
                <a:cubicBezTo>
                  <a:pt x="243" y="230"/>
                  <a:pt x="243" y="232"/>
                  <a:pt x="242" y="23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28680" name="椭圆 83"/>
          <p:cNvSpPr>
            <a:spLocks noChangeArrowheads="1"/>
          </p:cNvSpPr>
          <p:nvPr/>
        </p:nvSpPr>
        <p:spPr bwMode="auto">
          <a:xfrm>
            <a:off x="4089400" y="3117851"/>
            <a:ext cx="812800" cy="812800"/>
          </a:xfrm>
          <a:prstGeom prst="ellipse">
            <a:avLst/>
          </a:prstGeom>
          <a:solidFill>
            <a:srgbClr val="C2000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微软雅黑" pitchFamily="34" charset="-122"/>
              <a:cs typeface="+mn-cs"/>
            </a:endParaRPr>
          </a:p>
        </p:txBody>
      </p:sp>
      <p:sp>
        <p:nvSpPr>
          <p:cNvPr id="28681" name="Freeform 367"/>
          <p:cNvSpPr>
            <a:spLocks noEditPoints="1"/>
          </p:cNvSpPr>
          <p:nvPr/>
        </p:nvSpPr>
        <p:spPr bwMode="auto">
          <a:xfrm>
            <a:off x="4337051" y="3317875"/>
            <a:ext cx="358775" cy="382588"/>
          </a:xfrm>
          <a:custGeom>
            <a:avLst/>
            <a:gdLst>
              <a:gd name="T0" fmla="*/ 2147483647 w 269"/>
              <a:gd name="T1" fmla="*/ 2147483647 h 288"/>
              <a:gd name="T2" fmla="*/ 2147483647 w 269"/>
              <a:gd name="T3" fmla="*/ 2147483647 h 288"/>
              <a:gd name="T4" fmla="*/ 2147483647 w 269"/>
              <a:gd name="T5" fmla="*/ 2147483647 h 288"/>
              <a:gd name="T6" fmla="*/ 2147483647 w 269"/>
              <a:gd name="T7" fmla="*/ 2147483647 h 288"/>
              <a:gd name="T8" fmla="*/ 2147483647 w 269"/>
              <a:gd name="T9" fmla="*/ 2147483647 h 288"/>
              <a:gd name="T10" fmla="*/ 2147483647 w 269"/>
              <a:gd name="T11" fmla="*/ 2147483647 h 288"/>
              <a:gd name="T12" fmla="*/ 2147483647 w 269"/>
              <a:gd name="T13" fmla="*/ 2147483647 h 288"/>
              <a:gd name="T14" fmla="*/ 2147483647 w 269"/>
              <a:gd name="T15" fmla="*/ 2147483647 h 288"/>
              <a:gd name="T16" fmla="*/ 2147483647 w 269"/>
              <a:gd name="T17" fmla="*/ 2147483647 h 288"/>
              <a:gd name="T18" fmla="*/ 2147483647 w 269"/>
              <a:gd name="T19" fmla="*/ 2147483647 h 288"/>
              <a:gd name="T20" fmla="*/ 2147483647 w 269"/>
              <a:gd name="T21" fmla="*/ 2147483647 h 288"/>
              <a:gd name="T22" fmla="*/ 2147483647 w 269"/>
              <a:gd name="T23" fmla="*/ 2147483647 h 288"/>
              <a:gd name="T24" fmla="*/ 2147483647 w 269"/>
              <a:gd name="T25" fmla="*/ 2147483647 h 288"/>
              <a:gd name="T26" fmla="*/ 2147483647 w 269"/>
              <a:gd name="T27" fmla="*/ 2147483647 h 288"/>
              <a:gd name="T28" fmla="*/ 2147483647 w 269"/>
              <a:gd name="T29" fmla="*/ 2147483647 h 288"/>
              <a:gd name="T30" fmla="*/ 2147483647 w 269"/>
              <a:gd name="T31" fmla="*/ 2147483647 h 288"/>
              <a:gd name="T32" fmla="*/ 2147483647 w 269"/>
              <a:gd name="T33" fmla="*/ 0 h 288"/>
              <a:gd name="T34" fmla="*/ 2147483647 w 269"/>
              <a:gd name="T35" fmla="*/ 2147483647 h 288"/>
              <a:gd name="T36" fmla="*/ 2147483647 w 269"/>
              <a:gd name="T37" fmla="*/ 2147483647 h 288"/>
              <a:gd name="T38" fmla="*/ 2147483647 w 269"/>
              <a:gd name="T39" fmla="*/ 2147483647 h 288"/>
              <a:gd name="T40" fmla="*/ 2147483647 w 269"/>
              <a:gd name="T41" fmla="*/ 2147483647 h 288"/>
              <a:gd name="T42" fmla="*/ 2147483647 w 269"/>
              <a:gd name="T43" fmla="*/ 2147483647 h 288"/>
              <a:gd name="T44" fmla="*/ 2147483647 w 269"/>
              <a:gd name="T45" fmla="*/ 2147483647 h 288"/>
              <a:gd name="T46" fmla="*/ 2147483647 w 269"/>
              <a:gd name="T47" fmla="*/ 2147483647 h 288"/>
              <a:gd name="T48" fmla="*/ 2147483647 w 269"/>
              <a:gd name="T49" fmla="*/ 2147483647 h 288"/>
              <a:gd name="T50" fmla="*/ 2147483647 w 269"/>
              <a:gd name="T51" fmla="*/ 2147483647 h 288"/>
              <a:gd name="T52" fmla="*/ 2147483647 w 269"/>
              <a:gd name="T53" fmla="*/ 2147483647 h 288"/>
              <a:gd name="T54" fmla="*/ 2147483647 w 269"/>
              <a:gd name="T55" fmla="*/ 2147483647 h 288"/>
              <a:gd name="T56" fmla="*/ 2147483647 w 269"/>
              <a:gd name="T57" fmla="*/ 2147483647 h 288"/>
              <a:gd name="T58" fmla="*/ 2147483647 w 269"/>
              <a:gd name="T59" fmla="*/ 2147483647 h 288"/>
              <a:gd name="T60" fmla="*/ 2147483647 w 269"/>
              <a:gd name="T61" fmla="*/ 2147483647 h 288"/>
              <a:gd name="T62" fmla="*/ 2147483647 w 269"/>
              <a:gd name="T63" fmla="*/ 2147483647 h 288"/>
              <a:gd name="T64" fmla="*/ 2147483647 w 269"/>
              <a:gd name="T65" fmla="*/ 2147483647 h 288"/>
              <a:gd name="T66" fmla="*/ 0 w 269"/>
              <a:gd name="T67" fmla="*/ 2147483647 h 288"/>
              <a:gd name="T68" fmla="*/ 2147483647 w 269"/>
              <a:gd name="T69" fmla="*/ 2147483647 h 288"/>
              <a:gd name="T70" fmla="*/ 2147483647 w 269"/>
              <a:gd name="T71" fmla="*/ 2147483647 h 288"/>
              <a:gd name="T72" fmla="*/ 2147483647 w 269"/>
              <a:gd name="T73" fmla="*/ 2147483647 h 288"/>
              <a:gd name="T74" fmla="*/ 2147483647 w 269"/>
              <a:gd name="T75" fmla="*/ 2147483647 h 288"/>
              <a:gd name="T76" fmla="*/ 2147483647 w 269"/>
              <a:gd name="T77" fmla="*/ 2147483647 h 288"/>
              <a:gd name="T78" fmla="*/ 2147483647 w 269"/>
              <a:gd name="T79" fmla="*/ 2147483647 h 288"/>
              <a:gd name="T80" fmla="*/ 2147483647 w 269"/>
              <a:gd name="T81" fmla="*/ 2147483647 h 288"/>
              <a:gd name="T82" fmla="*/ 2147483647 w 269"/>
              <a:gd name="T83" fmla="*/ 2147483647 h 288"/>
              <a:gd name="T84" fmla="*/ 2147483647 w 269"/>
              <a:gd name="T85" fmla="*/ 2147483647 h 288"/>
              <a:gd name="T86" fmla="*/ 2147483647 w 269"/>
              <a:gd name="T87" fmla="*/ 2147483647 h 288"/>
              <a:gd name="T88" fmla="*/ 2147483647 w 269"/>
              <a:gd name="T89" fmla="*/ 2147483647 h 288"/>
              <a:gd name="T90" fmla="*/ 2147483647 w 269"/>
              <a:gd name="T91" fmla="*/ 2147483647 h 288"/>
              <a:gd name="T92" fmla="*/ 2147483647 w 269"/>
              <a:gd name="T93" fmla="*/ 2147483647 h 288"/>
              <a:gd name="T94" fmla="*/ 2147483647 w 269"/>
              <a:gd name="T95" fmla="*/ 2147483647 h 288"/>
              <a:gd name="T96" fmla="*/ 2147483647 w 269"/>
              <a:gd name="T97" fmla="*/ 2147483647 h 288"/>
              <a:gd name="T98" fmla="*/ 2147483647 w 269"/>
              <a:gd name="T99" fmla="*/ 2147483647 h 28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69" h="288">
                <a:moveTo>
                  <a:pt x="251" y="192"/>
                </a:moveTo>
                <a:cubicBezTo>
                  <a:pt x="241" y="192"/>
                  <a:pt x="234" y="200"/>
                  <a:pt x="234" y="209"/>
                </a:cubicBezTo>
                <a:cubicBezTo>
                  <a:pt x="234" y="210"/>
                  <a:pt x="234" y="211"/>
                  <a:pt x="234" y="211"/>
                </a:cubicBezTo>
                <a:cubicBezTo>
                  <a:pt x="226" y="217"/>
                  <a:pt x="215" y="224"/>
                  <a:pt x="201" y="233"/>
                </a:cubicBezTo>
                <a:cubicBezTo>
                  <a:pt x="189" y="240"/>
                  <a:pt x="174" y="241"/>
                  <a:pt x="160" y="240"/>
                </a:cubicBezTo>
                <a:cubicBezTo>
                  <a:pt x="148" y="187"/>
                  <a:pt x="148" y="187"/>
                  <a:pt x="148" y="187"/>
                </a:cubicBezTo>
                <a:cubicBezTo>
                  <a:pt x="148" y="187"/>
                  <a:pt x="147" y="153"/>
                  <a:pt x="146" y="121"/>
                </a:cubicBezTo>
                <a:cubicBezTo>
                  <a:pt x="193" y="121"/>
                  <a:pt x="193" y="121"/>
                  <a:pt x="193" y="121"/>
                </a:cubicBezTo>
                <a:cubicBezTo>
                  <a:pt x="211" y="117"/>
                  <a:pt x="211" y="117"/>
                  <a:pt x="211" y="117"/>
                </a:cubicBezTo>
                <a:cubicBezTo>
                  <a:pt x="213" y="120"/>
                  <a:pt x="217" y="123"/>
                  <a:pt x="222" y="123"/>
                </a:cubicBezTo>
                <a:cubicBezTo>
                  <a:pt x="230" y="123"/>
                  <a:pt x="236" y="116"/>
                  <a:pt x="236" y="109"/>
                </a:cubicBezTo>
                <a:cubicBezTo>
                  <a:pt x="236" y="101"/>
                  <a:pt x="230" y="95"/>
                  <a:pt x="222" y="95"/>
                </a:cubicBezTo>
                <a:cubicBezTo>
                  <a:pt x="217" y="95"/>
                  <a:pt x="213" y="97"/>
                  <a:pt x="210" y="101"/>
                </a:cubicBezTo>
                <a:cubicBezTo>
                  <a:pt x="145" y="101"/>
                  <a:pt x="145" y="101"/>
                  <a:pt x="145" y="101"/>
                </a:cubicBezTo>
                <a:cubicBezTo>
                  <a:pt x="145" y="87"/>
                  <a:pt x="144" y="75"/>
                  <a:pt x="144" y="68"/>
                </a:cubicBezTo>
                <a:cubicBezTo>
                  <a:pt x="158" y="63"/>
                  <a:pt x="169" y="50"/>
                  <a:pt x="169" y="35"/>
                </a:cubicBezTo>
                <a:cubicBezTo>
                  <a:pt x="169" y="16"/>
                  <a:pt x="153" y="0"/>
                  <a:pt x="134" y="0"/>
                </a:cubicBezTo>
                <a:cubicBezTo>
                  <a:pt x="115" y="0"/>
                  <a:pt x="99" y="16"/>
                  <a:pt x="99" y="35"/>
                </a:cubicBezTo>
                <a:cubicBezTo>
                  <a:pt x="99" y="50"/>
                  <a:pt x="110" y="64"/>
                  <a:pt x="124" y="68"/>
                </a:cubicBezTo>
                <a:cubicBezTo>
                  <a:pt x="124" y="75"/>
                  <a:pt x="124" y="87"/>
                  <a:pt x="123" y="101"/>
                </a:cubicBezTo>
                <a:cubicBezTo>
                  <a:pt x="58" y="101"/>
                  <a:pt x="58" y="101"/>
                  <a:pt x="58" y="101"/>
                </a:cubicBezTo>
                <a:cubicBezTo>
                  <a:pt x="55" y="97"/>
                  <a:pt x="51" y="95"/>
                  <a:pt x="46" y="95"/>
                </a:cubicBezTo>
                <a:cubicBezTo>
                  <a:pt x="38" y="95"/>
                  <a:pt x="32" y="101"/>
                  <a:pt x="32" y="109"/>
                </a:cubicBezTo>
                <a:cubicBezTo>
                  <a:pt x="32" y="116"/>
                  <a:pt x="38" y="123"/>
                  <a:pt x="46" y="123"/>
                </a:cubicBezTo>
                <a:cubicBezTo>
                  <a:pt x="51" y="123"/>
                  <a:pt x="55" y="120"/>
                  <a:pt x="57" y="117"/>
                </a:cubicBezTo>
                <a:cubicBezTo>
                  <a:pt x="76" y="121"/>
                  <a:pt x="76" y="121"/>
                  <a:pt x="76" y="121"/>
                </a:cubicBezTo>
                <a:cubicBezTo>
                  <a:pt x="122" y="121"/>
                  <a:pt x="122" y="121"/>
                  <a:pt x="122" y="121"/>
                </a:cubicBezTo>
                <a:cubicBezTo>
                  <a:pt x="121" y="153"/>
                  <a:pt x="120" y="187"/>
                  <a:pt x="120" y="187"/>
                </a:cubicBezTo>
                <a:cubicBezTo>
                  <a:pt x="109" y="239"/>
                  <a:pt x="109" y="239"/>
                  <a:pt x="109" y="239"/>
                </a:cubicBezTo>
                <a:cubicBezTo>
                  <a:pt x="91" y="239"/>
                  <a:pt x="73" y="237"/>
                  <a:pt x="59" y="227"/>
                </a:cubicBezTo>
                <a:cubicBezTo>
                  <a:pt x="49" y="221"/>
                  <a:pt x="41" y="217"/>
                  <a:pt x="34" y="212"/>
                </a:cubicBezTo>
                <a:cubicBezTo>
                  <a:pt x="35" y="211"/>
                  <a:pt x="35" y="210"/>
                  <a:pt x="35" y="209"/>
                </a:cubicBezTo>
                <a:cubicBezTo>
                  <a:pt x="35" y="200"/>
                  <a:pt x="27" y="192"/>
                  <a:pt x="17" y="192"/>
                </a:cubicBezTo>
                <a:cubicBezTo>
                  <a:pt x="8" y="192"/>
                  <a:pt x="0" y="200"/>
                  <a:pt x="0" y="209"/>
                </a:cubicBezTo>
                <a:cubicBezTo>
                  <a:pt x="0" y="219"/>
                  <a:pt x="8" y="227"/>
                  <a:pt x="17" y="227"/>
                </a:cubicBezTo>
                <a:cubicBezTo>
                  <a:pt x="19" y="227"/>
                  <a:pt x="20" y="227"/>
                  <a:pt x="21" y="226"/>
                </a:cubicBezTo>
                <a:cubicBezTo>
                  <a:pt x="28" y="232"/>
                  <a:pt x="37" y="239"/>
                  <a:pt x="48" y="247"/>
                </a:cubicBezTo>
                <a:cubicBezTo>
                  <a:pt x="64" y="257"/>
                  <a:pt x="82" y="267"/>
                  <a:pt x="102" y="273"/>
                </a:cubicBezTo>
                <a:cubicBezTo>
                  <a:pt x="105" y="274"/>
                  <a:pt x="128" y="288"/>
                  <a:pt x="135" y="288"/>
                </a:cubicBezTo>
                <a:cubicBezTo>
                  <a:pt x="141" y="288"/>
                  <a:pt x="161" y="276"/>
                  <a:pt x="166" y="273"/>
                </a:cubicBezTo>
                <a:cubicBezTo>
                  <a:pt x="186" y="267"/>
                  <a:pt x="205" y="257"/>
                  <a:pt x="220" y="247"/>
                </a:cubicBezTo>
                <a:cubicBezTo>
                  <a:pt x="231" y="239"/>
                  <a:pt x="241" y="232"/>
                  <a:pt x="247" y="226"/>
                </a:cubicBezTo>
                <a:cubicBezTo>
                  <a:pt x="248" y="227"/>
                  <a:pt x="250" y="227"/>
                  <a:pt x="251" y="227"/>
                </a:cubicBezTo>
                <a:cubicBezTo>
                  <a:pt x="261" y="227"/>
                  <a:pt x="269" y="219"/>
                  <a:pt x="269" y="209"/>
                </a:cubicBezTo>
                <a:cubicBezTo>
                  <a:pt x="269" y="200"/>
                  <a:pt x="261" y="192"/>
                  <a:pt x="251" y="192"/>
                </a:cubicBezTo>
                <a:close/>
                <a:moveTo>
                  <a:pt x="115" y="35"/>
                </a:moveTo>
                <a:cubicBezTo>
                  <a:pt x="115" y="25"/>
                  <a:pt x="124" y="16"/>
                  <a:pt x="134" y="16"/>
                </a:cubicBezTo>
                <a:cubicBezTo>
                  <a:pt x="144" y="16"/>
                  <a:pt x="152" y="25"/>
                  <a:pt x="152" y="35"/>
                </a:cubicBezTo>
                <a:cubicBezTo>
                  <a:pt x="152" y="45"/>
                  <a:pt x="144" y="53"/>
                  <a:pt x="134" y="53"/>
                </a:cubicBezTo>
                <a:cubicBezTo>
                  <a:pt x="124" y="53"/>
                  <a:pt x="115" y="45"/>
                  <a:pt x="115" y="35"/>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3" name="矩形 2">
            <a:extLst>
              <a:ext uri="{FF2B5EF4-FFF2-40B4-BE49-F238E27FC236}">
                <a16:creationId xmlns:a16="http://schemas.microsoft.com/office/drawing/2014/main" id="{352DCD1A-EB9B-4BAB-B6AA-B031358AFD43}"/>
              </a:ext>
            </a:extLst>
          </p:cNvPr>
          <p:cNvSpPr/>
          <p:nvPr/>
        </p:nvSpPr>
        <p:spPr>
          <a:xfrm>
            <a:off x="1652648" y="1823835"/>
            <a:ext cx="4115963" cy="1079142"/>
          </a:xfrm>
          <a:prstGeom prst="rect">
            <a:avLst/>
          </a:prstGeom>
        </p:spPr>
        <p:txBody>
          <a:bodyPr wrap="square">
            <a:spAutoFit/>
          </a:bodyPr>
          <a:lstStyle/>
          <a:p>
            <a:pPr marL="0" marR="0" lvl="0" indent="0" algn="just" defTabSz="914400" rtl="0" eaLnBrk="1" fontAlgn="auto" latinLnBrk="0" hangingPunct="1">
              <a:lnSpc>
                <a:spcPct val="240000"/>
              </a:lnSpc>
              <a:spcBef>
                <a:spcPts val="1700"/>
              </a:spcBef>
              <a:spcAft>
                <a:spcPts val="1650"/>
              </a:spcAft>
              <a:buClrTx/>
              <a:buSzTx/>
              <a:buFontTx/>
              <a:buNone/>
              <a:tabLst/>
              <a:defRPr/>
            </a:pPr>
            <a:r>
              <a:rPr kumimoji="0" lang="zh-CN" altLang="zh-CN" sz="3200" b="1" i="0" u="none" strike="noStrike" kern="2200" cap="none" spc="0" normalizeH="0" baseline="0" noProof="0" dirty="0">
                <a:ln>
                  <a:noFill/>
                </a:ln>
                <a:solidFill>
                  <a:prstClr val="black"/>
                </a:solidFill>
                <a:effectLst/>
                <a:uLnTx/>
                <a:uFillTx/>
                <a:latin typeface="Calibri" panose="020F0502020204030204" pitchFamily="34" charset="0"/>
                <a:ea typeface="宋体" panose="02010600030101010101" pitchFamily="2" charset="-122"/>
                <a:cs typeface="Times New Roman" panose="02020603050405020304" pitchFamily="18" charset="0"/>
              </a:rPr>
              <a:t>可行性研究的前提</a:t>
            </a:r>
          </a:p>
        </p:txBody>
      </p:sp>
    </p:spTree>
    <p:extLst>
      <p:ext uri="{BB962C8B-B14F-4D97-AF65-F5344CB8AC3E}">
        <p14:creationId xmlns:p14="http://schemas.microsoft.com/office/powerpoint/2010/main" val="99846719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8674"/>
                                        </p:tgtEl>
                                        <p:attrNameLst>
                                          <p:attrName>style.visibility</p:attrName>
                                        </p:attrNameLst>
                                      </p:cBhvr>
                                      <p:to>
                                        <p:strVal val="visible"/>
                                      </p:to>
                                    </p:set>
                                    <p:animEffect transition="in" filter="randombar(horizontal)">
                                      <p:cBhvr>
                                        <p:cTn id="7" dur="500"/>
                                        <p:tgtEl>
                                          <p:spTgt spid="28674"/>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28676"/>
                                        </p:tgtEl>
                                        <p:attrNameLst>
                                          <p:attrName>style.visibility</p:attrName>
                                        </p:attrNameLst>
                                      </p:cBhvr>
                                      <p:to>
                                        <p:strVal val="visible"/>
                                      </p:to>
                                    </p:set>
                                    <p:animEffect transition="in" filter="randombar(horizontal)">
                                      <p:cBhvr>
                                        <p:cTn id="10" dur="500"/>
                                        <p:tgtEl>
                                          <p:spTgt spid="28676"/>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28677"/>
                                        </p:tgtEl>
                                        <p:attrNameLst>
                                          <p:attrName>style.visibility</p:attrName>
                                        </p:attrNameLst>
                                      </p:cBhvr>
                                      <p:to>
                                        <p:strVal val="visible"/>
                                      </p:to>
                                    </p:set>
                                    <p:animEffect transition="in" filter="randombar(horizontal)">
                                      <p:cBhvr>
                                        <p:cTn id="13" dur="500"/>
                                        <p:tgtEl>
                                          <p:spTgt spid="28677"/>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28678"/>
                                        </p:tgtEl>
                                        <p:attrNameLst>
                                          <p:attrName>style.visibility</p:attrName>
                                        </p:attrNameLst>
                                      </p:cBhvr>
                                      <p:to>
                                        <p:strVal val="visible"/>
                                      </p:to>
                                    </p:set>
                                    <p:animEffect transition="in" filter="randombar(horizontal)">
                                      <p:cBhvr>
                                        <p:cTn id="16" dur="500"/>
                                        <p:tgtEl>
                                          <p:spTgt spid="28678"/>
                                        </p:tgtEl>
                                      </p:cBhvr>
                                    </p:animEffect>
                                  </p:childTnLst>
                                </p:cTn>
                              </p:par>
                              <p:par>
                                <p:cTn id="17" presetID="14" presetClass="entr" presetSubtype="10" fill="hold" grpId="0" nodeType="withEffect">
                                  <p:stCondLst>
                                    <p:cond delay="0"/>
                                  </p:stCondLst>
                                  <p:childTnLst>
                                    <p:set>
                                      <p:cBhvr>
                                        <p:cTn id="18" dur="1" fill="hold">
                                          <p:stCondLst>
                                            <p:cond delay="0"/>
                                          </p:stCondLst>
                                        </p:cTn>
                                        <p:tgtEl>
                                          <p:spTgt spid="28679"/>
                                        </p:tgtEl>
                                        <p:attrNameLst>
                                          <p:attrName>style.visibility</p:attrName>
                                        </p:attrNameLst>
                                      </p:cBhvr>
                                      <p:to>
                                        <p:strVal val="visible"/>
                                      </p:to>
                                    </p:set>
                                    <p:animEffect transition="in" filter="randombar(horizontal)">
                                      <p:cBhvr>
                                        <p:cTn id="19" dur="500"/>
                                        <p:tgtEl>
                                          <p:spTgt spid="28679"/>
                                        </p:tgtEl>
                                      </p:cBhvr>
                                    </p:animEffect>
                                  </p:childTnLst>
                                </p:cTn>
                              </p:par>
                              <p:par>
                                <p:cTn id="20" presetID="14" presetClass="entr" presetSubtype="10" fill="hold" grpId="0" nodeType="withEffect">
                                  <p:stCondLst>
                                    <p:cond delay="0"/>
                                  </p:stCondLst>
                                  <p:childTnLst>
                                    <p:set>
                                      <p:cBhvr>
                                        <p:cTn id="21" dur="1" fill="hold">
                                          <p:stCondLst>
                                            <p:cond delay="0"/>
                                          </p:stCondLst>
                                        </p:cTn>
                                        <p:tgtEl>
                                          <p:spTgt spid="28680"/>
                                        </p:tgtEl>
                                        <p:attrNameLst>
                                          <p:attrName>style.visibility</p:attrName>
                                        </p:attrNameLst>
                                      </p:cBhvr>
                                      <p:to>
                                        <p:strVal val="visible"/>
                                      </p:to>
                                    </p:set>
                                    <p:animEffect transition="in" filter="randombar(horizontal)">
                                      <p:cBhvr>
                                        <p:cTn id="22" dur="500"/>
                                        <p:tgtEl>
                                          <p:spTgt spid="28680"/>
                                        </p:tgtEl>
                                      </p:cBhvr>
                                    </p:animEffect>
                                  </p:childTnLst>
                                </p:cTn>
                              </p:par>
                              <p:par>
                                <p:cTn id="23" presetID="14" presetClass="entr" presetSubtype="10" fill="hold" grpId="0" nodeType="withEffect">
                                  <p:stCondLst>
                                    <p:cond delay="0"/>
                                  </p:stCondLst>
                                  <p:childTnLst>
                                    <p:set>
                                      <p:cBhvr>
                                        <p:cTn id="24" dur="1" fill="hold">
                                          <p:stCondLst>
                                            <p:cond delay="0"/>
                                          </p:stCondLst>
                                        </p:cTn>
                                        <p:tgtEl>
                                          <p:spTgt spid="28681"/>
                                        </p:tgtEl>
                                        <p:attrNameLst>
                                          <p:attrName>style.visibility</p:attrName>
                                        </p:attrNameLst>
                                      </p:cBhvr>
                                      <p:to>
                                        <p:strVal val="visible"/>
                                      </p:to>
                                    </p:set>
                                    <p:animEffect transition="in" filter="randombar(horizontal)">
                                      <p:cBhvr>
                                        <p:cTn id="25" dur="500"/>
                                        <p:tgtEl>
                                          <p:spTgt spid="286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76" grpId="0" animBg="1"/>
      <p:bldP spid="28677" grpId="0" animBg="1"/>
      <p:bldP spid="28678" grpId="0" animBg="1"/>
      <p:bldP spid="28679" grpId="0" animBg="1"/>
      <p:bldP spid="28680" grpId="0" animBg="1"/>
      <p:bldP spid="28681"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任意多边形 2"/>
          <p:cNvSpPr>
            <a:spLocks/>
          </p:cNvSpPr>
          <p:nvPr/>
        </p:nvSpPr>
        <p:spPr bwMode="auto">
          <a:xfrm>
            <a:off x="0" y="4213225"/>
            <a:ext cx="12192000" cy="2644775"/>
          </a:xfrm>
          <a:custGeom>
            <a:avLst/>
            <a:gdLst>
              <a:gd name="T0" fmla="*/ 8360180 w 12192000"/>
              <a:gd name="T1" fmla="*/ 0 h 2644815"/>
              <a:gd name="T2" fmla="*/ 12192000 w 12192000"/>
              <a:gd name="T3" fmla="*/ 844900 h 2644815"/>
              <a:gd name="T4" fmla="*/ 12192000 w 12192000"/>
              <a:gd name="T5" fmla="*/ 2644655 h 2644815"/>
              <a:gd name="T6" fmla="*/ 0 w 12192000"/>
              <a:gd name="T7" fmla="*/ 2644655 h 2644815"/>
              <a:gd name="T8" fmla="*/ 0 w 12192000"/>
              <a:gd name="T9" fmla="*/ 1458323 h 2644815"/>
              <a:gd name="T10" fmla="*/ 144023 w 12192000"/>
              <a:gd name="T11" fmla="*/ 1451077 h 2644815"/>
              <a:gd name="T12" fmla="*/ 8360180 w 12192000"/>
              <a:gd name="T13" fmla="*/ 0 h 264481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192000" h="2644815">
                <a:moveTo>
                  <a:pt x="8360180" y="0"/>
                </a:moveTo>
                <a:lnTo>
                  <a:pt x="12192000" y="844952"/>
                </a:lnTo>
                <a:lnTo>
                  <a:pt x="12192000" y="2644815"/>
                </a:lnTo>
                <a:lnTo>
                  <a:pt x="0" y="2644815"/>
                </a:lnTo>
                <a:lnTo>
                  <a:pt x="0" y="1458411"/>
                </a:lnTo>
                <a:lnTo>
                  <a:pt x="144023" y="1451165"/>
                </a:lnTo>
                <a:lnTo>
                  <a:pt x="8360180" y="0"/>
                </a:lnTo>
                <a:close/>
              </a:path>
            </a:pathLst>
          </a:custGeom>
          <a:solidFill>
            <a:srgbClr val="404040"/>
          </a:solidFill>
          <a:ln w="25400" cap="flat" cmpd="sng">
            <a:solidFill>
              <a:srgbClr val="000000">
                <a:alpha val="0"/>
              </a:srgbClr>
            </a:solidFill>
            <a:round/>
            <a:headEnd/>
            <a:tailEnd/>
          </a:ln>
        </p:spPr>
        <p:txBody>
          <a:bodyPr lIns="0" tIns="0" rIns="0" bIns="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endParaRPr>
          </a:p>
        </p:txBody>
      </p:sp>
      <p:sp>
        <p:nvSpPr>
          <p:cNvPr id="2" name="矩形 1">
            <a:extLst>
              <a:ext uri="{FF2B5EF4-FFF2-40B4-BE49-F238E27FC236}">
                <a16:creationId xmlns:a16="http://schemas.microsoft.com/office/drawing/2014/main" id="{3B14DC1D-6C2E-4FB9-9F5A-33248C930C8C}"/>
              </a:ext>
            </a:extLst>
          </p:cNvPr>
          <p:cNvSpPr/>
          <p:nvPr/>
        </p:nvSpPr>
        <p:spPr>
          <a:xfrm>
            <a:off x="1345154" y="1310089"/>
            <a:ext cx="7000823" cy="3046988"/>
          </a:xfrm>
          <a:prstGeom prst="rect">
            <a:avLst/>
          </a:prstGeom>
        </p:spPr>
        <p:txBody>
          <a:bodyPr wrap="square">
            <a:spAutoFit/>
          </a:bodyPr>
          <a:lstStyle/>
          <a:p>
            <a:pPr marL="0" marR="0" lvl="0" indent="0" algn="just" defTabSz="914400" rtl="0" eaLnBrk="1" fontAlgn="auto" latinLnBrk="0" hangingPunct="1">
              <a:lnSpc>
                <a:spcPct val="100000"/>
              </a:lnSpc>
              <a:spcBef>
                <a:spcPts val="0"/>
              </a:spcBef>
              <a:spcAft>
                <a:spcPts val="0"/>
              </a:spcAft>
              <a:buClr>
                <a:srgbClr val="000000"/>
              </a:buClr>
              <a:buSzTx/>
              <a:buFontTx/>
              <a:buNone/>
              <a:tabLst>
                <a:tab pos="228600" algn="l"/>
              </a:tabLst>
              <a:defRPr/>
            </a:pPr>
            <a:r>
              <a:rPr kumimoji="0" lang="en-US" altLang="zh-CN" sz="2400" b="0" i="0" u="none" strike="noStrike" kern="100" cap="none" spc="0" normalizeH="0" baseline="0" noProof="0" dirty="0">
                <a:ln>
                  <a:noFill/>
                </a:ln>
                <a:solidFill>
                  <a:srgbClr val="000000"/>
                </a:solidFill>
                <a:effectLst/>
                <a:uLnTx/>
                <a:uFillTx/>
                <a:latin typeface="Calibri" panose="020F0502020204030204" pitchFamily="34" charset="0"/>
                <a:ea typeface="宋体" panose="02010600030101010101" pitchFamily="2" charset="-122"/>
                <a:cs typeface="Times New Roman" panose="02020603050405020304" pitchFamily="18" charset="0"/>
              </a:rPr>
              <a:t>a.</a:t>
            </a:r>
            <a:r>
              <a:rPr kumimoji="0" lang="zh-CN" altLang="zh-CN" sz="2400" b="0" i="0" u="none" strike="noStrike" kern="100" cap="none" spc="0" normalizeH="0" baseline="0" noProof="0" dirty="0">
                <a:ln>
                  <a:noFill/>
                </a:ln>
                <a:solidFill>
                  <a:srgbClr val="000000"/>
                </a:solidFill>
                <a:effectLst/>
                <a:uLnTx/>
                <a:uFillTx/>
                <a:latin typeface="Calibri" panose="020F0502020204030204" pitchFamily="34" charset="0"/>
                <a:ea typeface="宋体" panose="02010600030101010101" pitchFamily="2" charset="-122"/>
                <a:cs typeface="Times New Roman" panose="02020603050405020304" pitchFamily="18" charset="0"/>
              </a:rPr>
              <a:t>功能</a:t>
            </a:r>
            <a:endParaRPr kumimoji="0" lang="zh-CN" altLang="zh-CN" sz="2400" b="0" i="0" u="none" strike="noStrike" kern="100" cap="none" spc="0" normalizeH="0" baseline="0" noProof="0" dirty="0">
              <a:ln>
                <a:noFill/>
              </a:ln>
              <a:noFill/>
              <a:effectLst/>
              <a:uLnTx/>
              <a:uFillTx/>
              <a:latin typeface="Calibri" panose="020F0502020204030204" pitchFamily="34" charset="0"/>
              <a:ea typeface="宋体" panose="02010600030101010101" pitchFamily="2" charset="-122"/>
              <a:cs typeface="Times New Roman" panose="02020603050405020304" pitchFamily="18" charset="0"/>
            </a:endParaRPr>
          </a:p>
          <a:p>
            <a:pPr marL="226695" marR="0" lvl="0" indent="0" algn="just" defTabSz="914400" rtl="0" eaLnBrk="1" fontAlgn="auto" latinLnBrk="0" hangingPunct="1">
              <a:lnSpc>
                <a:spcPct val="100000"/>
              </a:lnSpc>
              <a:spcBef>
                <a:spcPts val="0"/>
              </a:spcBef>
              <a:spcAft>
                <a:spcPts val="0"/>
              </a:spcAft>
              <a:buClrTx/>
              <a:buSzTx/>
              <a:buFontTx/>
              <a:buNone/>
              <a:tabLst>
                <a:tab pos="228600" algn="l"/>
              </a:tabLst>
              <a:defRPr/>
            </a:pPr>
            <a:r>
              <a:rPr kumimoji="0" lang="zh-CN" altLang="zh-CN" sz="2400" b="0" i="0" u="none" strike="noStrike" kern="100" cap="none" spc="0" normalizeH="0" baseline="0" noProof="0" dirty="0">
                <a:ln>
                  <a:noFill/>
                </a:ln>
                <a:solidFill>
                  <a:srgbClr val="000000"/>
                </a:solidFill>
                <a:effectLst/>
                <a:uLnTx/>
                <a:uFillTx/>
                <a:latin typeface="Calibri" panose="020F0502020204030204" pitchFamily="34" charset="0"/>
                <a:ea typeface="宋体" panose="02010600030101010101" pitchFamily="2" charset="-122"/>
                <a:cs typeface="Times New Roman" panose="02020603050405020304" pitchFamily="18" charset="0"/>
              </a:rPr>
              <a:t>基于小程序，实现校内二手图书的交易市场，图书的二手转卖或借出</a:t>
            </a:r>
            <a:endParaRPr kumimoji="0" lang="zh-CN" altLang="zh-CN" sz="2400" b="0" i="0" u="none" strike="noStrike" kern="100" cap="none" spc="0" normalizeH="0" baseline="0" noProof="0" dirty="0">
              <a:ln>
                <a:noFill/>
              </a:ln>
              <a:solidFill>
                <a:prstClr val="black"/>
              </a:solidFill>
              <a:effectLst/>
              <a:uLnTx/>
              <a:uFillTx/>
              <a:latin typeface="Calibri" panose="020F0502020204030204" pitchFamily="34" charset="0"/>
              <a:ea typeface="宋体" panose="02010600030101010101" pitchFamily="2" charset="-122"/>
              <a:cs typeface="Times New Roman" panose="02020603050405020304" pitchFamily="18" charset="0"/>
            </a:endParaRPr>
          </a:p>
          <a:p>
            <a:pPr marL="0" marR="0" lvl="0" indent="0" algn="just" defTabSz="914400" rtl="0" eaLnBrk="1" fontAlgn="auto" latinLnBrk="0" hangingPunct="1">
              <a:lnSpc>
                <a:spcPct val="100000"/>
              </a:lnSpc>
              <a:spcBef>
                <a:spcPts val="0"/>
              </a:spcBef>
              <a:spcAft>
                <a:spcPts val="0"/>
              </a:spcAft>
              <a:buClr>
                <a:srgbClr val="000000"/>
              </a:buClr>
              <a:buSzTx/>
              <a:buFontTx/>
              <a:buNone/>
              <a:tabLst>
                <a:tab pos="228600" algn="l"/>
              </a:tabLst>
              <a:defRPr/>
            </a:pPr>
            <a:r>
              <a:rPr kumimoji="0" lang="en-US" altLang="zh-CN" sz="2400" b="0" i="0" u="none" strike="noStrike" kern="100" cap="none" spc="0" normalizeH="0" baseline="0" noProof="0" dirty="0">
                <a:ln>
                  <a:noFill/>
                </a:ln>
                <a:solidFill>
                  <a:srgbClr val="000000"/>
                </a:solidFill>
                <a:effectLst/>
                <a:uLnTx/>
                <a:uFillTx/>
                <a:latin typeface="Calibri" panose="020F0502020204030204" pitchFamily="34" charset="0"/>
                <a:ea typeface="宋体" panose="02010600030101010101" pitchFamily="2" charset="-122"/>
                <a:cs typeface="Times New Roman" panose="02020603050405020304" pitchFamily="18" charset="0"/>
              </a:rPr>
              <a:t>b.</a:t>
            </a:r>
            <a:r>
              <a:rPr kumimoji="0" lang="zh-CN" altLang="zh-CN" sz="2400" b="0" i="0" u="none" strike="noStrike" kern="100" cap="none" spc="0" normalizeH="0" baseline="0" noProof="0" dirty="0">
                <a:ln>
                  <a:noFill/>
                </a:ln>
                <a:solidFill>
                  <a:srgbClr val="000000"/>
                </a:solidFill>
                <a:effectLst/>
                <a:uLnTx/>
                <a:uFillTx/>
                <a:latin typeface="Calibri" panose="020F0502020204030204" pitchFamily="34" charset="0"/>
                <a:ea typeface="宋体" panose="02010600030101010101" pitchFamily="2" charset="-122"/>
                <a:cs typeface="Times New Roman" panose="02020603050405020304" pitchFamily="18" charset="0"/>
              </a:rPr>
              <a:t>输出</a:t>
            </a:r>
            <a:endParaRPr kumimoji="0" lang="zh-CN" altLang="zh-CN" sz="2400" b="0" i="0" u="none" strike="noStrike" kern="100" cap="none" spc="0" normalizeH="0" baseline="0" noProof="0" dirty="0">
              <a:ln>
                <a:noFill/>
              </a:ln>
              <a:noFill/>
              <a:effectLst/>
              <a:uLnTx/>
              <a:uFillTx/>
              <a:latin typeface="Calibri" panose="020F0502020204030204" pitchFamily="34" charset="0"/>
              <a:ea typeface="宋体" panose="02010600030101010101" pitchFamily="2" charset="-122"/>
              <a:cs typeface="Times New Roman" panose="02020603050405020304" pitchFamily="18" charset="0"/>
            </a:endParaRPr>
          </a:p>
          <a:p>
            <a:pPr marL="226695" marR="0" lvl="0" indent="0" algn="just" defTabSz="914400" rtl="0" eaLnBrk="1" fontAlgn="auto" latinLnBrk="0" hangingPunct="1">
              <a:lnSpc>
                <a:spcPct val="100000"/>
              </a:lnSpc>
              <a:spcBef>
                <a:spcPts val="0"/>
              </a:spcBef>
              <a:spcAft>
                <a:spcPts val="0"/>
              </a:spcAft>
              <a:buClrTx/>
              <a:buSzTx/>
              <a:buFontTx/>
              <a:buNone/>
              <a:tabLst>
                <a:tab pos="228600" algn="l"/>
              </a:tabLst>
              <a:defRPr/>
            </a:pPr>
            <a:r>
              <a:rPr kumimoji="0" lang="zh-CN" altLang="zh-CN" sz="2400" b="0" i="0" u="none" strike="noStrike" kern="100" cap="none" spc="0" normalizeH="0" baseline="0" noProof="0" dirty="0">
                <a:ln>
                  <a:noFill/>
                </a:ln>
                <a:solidFill>
                  <a:srgbClr val="000000"/>
                </a:solidFill>
                <a:effectLst/>
                <a:uLnTx/>
                <a:uFillTx/>
                <a:latin typeface="Calibri" panose="020F0502020204030204" pitchFamily="34" charset="0"/>
                <a:ea typeface="宋体" panose="02010600030101010101" pitchFamily="2" charset="-122"/>
                <a:cs typeface="Times New Roman" panose="02020603050405020304" pitchFamily="18" charset="0"/>
              </a:rPr>
              <a:t>书籍的基本信息，卖书方或被借书方的基本可视信息。</a:t>
            </a:r>
            <a:endParaRPr kumimoji="0" lang="zh-CN" altLang="zh-CN" sz="2400" b="0" i="0" u="none" strike="noStrike" kern="100" cap="none" spc="0" normalizeH="0" baseline="0" noProof="0" dirty="0">
              <a:ln>
                <a:noFill/>
              </a:ln>
              <a:solidFill>
                <a:prstClr val="black"/>
              </a:solidFill>
              <a:effectLst/>
              <a:uLnTx/>
              <a:uFillTx/>
              <a:latin typeface="Calibri" panose="020F0502020204030204" pitchFamily="34" charset="0"/>
              <a:ea typeface="宋体" panose="02010600030101010101" pitchFamily="2" charset="-122"/>
              <a:cs typeface="Times New Roman" panose="02020603050405020304" pitchFamily="18" charset="0"/>
            </a:endParaRPr>
          </a:p>
          <a:p>
            <a:pPr marL="0" marR="0" lvl="0" indent="0" algn="just" defTabSz="914400" rtl="0" eaLnBrk="1" fontAlgn="auto" latinLnBrk="0" hangingPunct="1">
              <a:lnSpc>
                <a:spcPct val="100000"/>
              </a:lnSpc>
              <a:spcBef>
                <a:spcPts val="0"/>
              </a:spcBef>
              <a:spcAft>
                <a:spcPts val="0"/>
              </a:spcAft>
              <a:buClr>
                <a:srgbClr val="000000"/>
              </a:buClr>
              <a:buSzTx/>
              <a:buFontTx/>
              <a:buNone/>
              <a:tabLst>
                <a:tab pos="228600" algn="l"/>
              </a:tabLst>
              <a:defRPr/>
            </a:pPr>
            <a:r>
              <a:rPr kumimoji="0" lang="en-US" altLang="zh-CN" sz="2400" b="0" i="0" u="none" strike="noStrike" kern="100" cap="none" spc="0" normalizeH="0" baseline="0" noProof="0" dirty="0">
                <a:ln>
                  <a:noFill/>
                </a:ln>
                <a:solidFill>
                  <a:srgbClr val="000000"/>
                </a:solidFill>
                <a:effectLst/>
                <a:uLnTx/>
                <a:uFillTx/>
                <a:latin typeface="Calibri" panose="020F0502020204030204" pitchFamily="34" charset="0"/>
                <a:ea typeface="宋体" panose="02010600030101010101" pitchFamily="2" charset="-122"/>
                <a:cs typeface="Times New Roman" panose="02020603050405020304" pitchFamily="18" charset="0"/>
              </a:rPr>
              <a:t>c.</a:t>
            </a:r>
            <a:r>
              <a:rPr kumimoji="0" lang="zh-CN" altLang="zh-CN" sz="2400" b="0" i="0" u="none" strike="noStrike" kern="100" cap="none" spc="0" normalizeH="0" baseline="0" noProof="0" dirty="0">
                <a:ln>
                  <a:noFill/>
                </a:ln>
                <a:solidFill>
                  <a:srgbClr val="000000"/>
                </a:solidFill>
                <a:effectLst/>
                <a:uLnTx/>
                <a:uFillTx/>
                <a:latin typeface="Calibri" panose="020F0502020204030204" pitchFamily="34" charset="0"/>
                <a:ea typeface="宋体" panose="02010600030101010101" pitchFamily="2" charset="-122"/>
                <a:cs typeface="Times New Roman" panose="02020603050405020304" pitchFamily="18" charset="0"/>
              </a:rPr>
              <a:t>输入</a:t>
            </a:r>
            <a:endParaRPr kumimoji="0" lang="zh-CN" altLang="zh-CN" sz="2400" b="0" i="0" u="none" strike="noStrike" kern="100" cap="none" spc="0" normalizeH="0" baseline="0" noProof="0" dirty="0">
              <a:ln>
                <a:noFill/>
              </a:ln>
              <a:noFill/>
              <a:effectLst/>
              <a:uLnTx/>
              <a:uFillTx/>
              <a:latin typeface="Calibri" panose="020F0502020204030204" pitchFamily="34" charset="0"/>
              <a:ea typeface="宋体" panose="02010600030101010101" pitchFamily="2" charset="-122"/>
              <a:cs typeface="Times New Roman" panose="02020603050405020304" pitchFamily="18" charset="0"/>
            </a:endParaRPr>
          </a:p>
          <a:p>
            <a:pPr marL="226695" marR="0" lvl="0" indent="266700" algn="just" defTabSz="914400" rtl="0" eaLnBrk="1" fontAlgn="auto" latinLnBrk="0" hangingPunct="1">
              <a:lnSpc>
                <a:spcPct val="100000"/>
              </a:lnSpc>
              <a:spcBef>
                <a:spcPts val="0"/>
              </a:spcBef>
              <a:spcAft>
                <a:spcPts val="0"/>
              </a:spcAft>
              <a:buClrTx/>
              <a:buSzTx/>
              <a:buFontTx/>
              <a:buNone/>
              <a:tabLst>
                <a:tab pos="228600" algn="l"/>
              </a:tabLst>
              <a:defRPr/>
            </a:pPr>
            <a:r>
              <a:rPr kumimoji="0" lang="zh-CN" altLang="zh-CN" sz="2400" b="0" i="0" u="none" strike="noStrike" kern="100" cap="none" spc="0" normalizeH="0" baseline="0" noProof="0" dirty="0">
                <a:ln>
                  <a:noFill/>
                </a:ln>
                <a:solidFill>
                  <a:srgbClr val="000000"/>
                </a:solidFill>
                <a:effectLst/>
                <a:uLnTx/>
                <a:uFillTx/>
                <a:latin typeface="Calibri" panose="020F0502020204030204" pitchFamily="34" charset="0"/>
                <a:ea typeface="宋体" panose="02010600030101010101" pitchFamily="2" charset="-122"/>
                <a:cs typeface="Times New Roman" panose="02020603050405020304" pitchFamily="18" charset="0"/>
              </a:rPr>
              <a:t>书籍的基本信息，用户基本信息。</a:t>
            </a:r>
            <a:endParaRPr kumimoji="0" lang="zh-CN" altLang="zh-CN" sz="2400" b="0" i="0" u="none" strike="noStrike" kern="100" cap="none" spc="0" normalizeH="0" baseline="0" noProof="0" dirty="0">
              <a:ln>
                <a:noFill/>
              </a:ln>
              <a:solidFill>
                <a:prstClr val="black"/>
              </a:solidFill>
              <a:effectLst/>
              <a:uLnTx/>
              <a:uFillTx/>
              <a:latin typeface="Calibri" panose="020F0502020204030204" pitchFamily="34" charset="0"/>
              <a:ea typeface="宋体" panose="02010600030101010101" pitchFamily="2" charset="-122"/>
              <a:cs typeface="Times New Roman" panose="02020603050405020304" pitchFamily="18" charset="0"/>
            </a:endParaRPr>
          </a:p>
        </p:txBody>
      </p:sp>
      <p:sp>
        <p:nvSpPr>
          <p:cNvPr id="3" name="矩形 2">
            <a:extLst>
              <a:ext uri="{FF2B5EF4-FFF2-40B4-BE49-F238E27FC236}">
                <a16:creationId xmlns:a16="http://schemas.microsoft.com/office/drawing/2014/main" id="{A03BA909-6019-47D0-83C9-B2D92198E24C}"/>
              </a:ext>
            </a:extLst>
          </p:cNvPr>
          <p:cNvSpPr/>
          <p:nvPr/>
        </p:nvSpPr>
        <p:spPr>
          <a:xfrm>
            <a:off x="440070" y="493799"/>
            <a:ext cx="1026243" cy="729367"/>
          </a:xfrm>
          <a:prstGeom prst="rect">
            <a:avLst/>
          </a:prstGeom>
        </p:spPr>
        <p:txBody>
          <a:bodyPr wrap="none">
            <a:spAutoFit/>
          </a:bodyPr>
          <a:lstStyle/>
          <a:p>
            <a:pPr marL="0" marR="0" lvl="0" indent="0" algn="just" defTabSz="914400" rtl="0" eaLnBrk="1" fontAlgn="auto" latinLnBrk="0" hangingPunct="1">
              <a:lnSpc>
                <a:spcPct val="173000"/>
              </a:lnSpc>
              <a:spcBef>
                <a:spcPts val="1300"/>
              </a:spcBef>
              <a:spcAft>
                <a:spcPts val="1300"/>
              </a:spcAft>
              <a:buClrTx/>
              <a:buSzTx/>
              <a:buFontTx/>
              <a:buNone/>
              <a:tabLst/>
              <a:defRPr/>
            </a:pPr>
            <a:r>
              <a:rPr kumimoji="0" lang="zh-CN" altLang="zh-CN" sz="2800" b="1" i="0" u="none" strike="noStrike" kern="1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Times New Roman" panose="02020603050405020304" pitchFamily="18" charset="0"/>
              </a:rPr>
              <a:t>要求</a:t>
            </a:r>
            <a:r>
              <a:rPr kumimoji="0" lang="en-US" altLang="zh-CN" sz="2800" b="1" i="0" u="none" strike="noStrike" kern="1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Times New Roman" panose="02020603050405020304" pitchFamily="18" charset="0"/>
              </a:rPr>
              <a:t>:</a:t>
            </a:r>
            <a:endParaRPr kumimoji="0" lang="zh-CN" altLang="zh-CN" sz="2800" b="1" i="0" u="none" strike="noStrike" kern="1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205399756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9938"/>
                                        </p:tgtEl>
                                        <p:attrNameLst>
                                          <p:attrName>style.visibility</p:attrName>
                                        </p:attrNameLst>
                                      </p:cBhvr>
                                      <p:to>
                                        <p:strVal val="visible"/>
                                      </p:to>
                                    </p:set>
                                    <p:animEffect transition="in" filter="fade">
                                      <p:cBhvr>
                                        <p:cTn id="7" dur="1000"/>
                                        <p:tgtEl>
                                          <p:spTgt spid="39938"/>
                                        </p:tgtEl>
                                      </p:cBhvr>
                                    </p:animEffect>
                                    <p:anim calcmode="lin" valueType="num">
                                      <p:cBhvr>
                                        <p:cTn id="8" dur="1000" fill="hold"/>
                                        <p:tgtEl>
                                          <p:spTgt spid="39938"/>
                                        </p:tgtEl>
                                        <p:attrNameLst>
                                          <p:attrName>ppt_x</p:attrName>
                                        </p:attrNameLst>
                                      </p:cBhvr>
                                      <p:tavLst>
                                        <p:tav tm="0">
                                          <p:val>
                                            <p:strVal val="#ppt_x"/>
                                          </p:val>
                                        </p:tav>
                                        <p:tav tm="100000">
                                          <p:val>
                                            <p:strVal val="#ppt_x"/>
                                          </p:val>
                                        </p:tav>
                                      </p:tavLst>
                                    </p:anim>
                                    <p:anim calcmode="lin" valueType="num">
                                      <p:cBhvr>
                                        <p:cTn id="9" dur="1000" fill="hold"/>
                                        <p:tgtEl>
                                          <p:spTgt spid="3993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38"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任意多边形 2"/>
          <p:cNvSpPr>
            <a:spLocks/>
          </p:cNvSpPr>
          <p:nvPr/>
        </p:nvSpPr>
        <p:spPr bwMode="auto">
          <a:xfrm>
            <a:off x="0" y="4213225"/>
            <a:ext cx="12192000" cy="2644775"/>
          </a:xfrm>
          <a:custGeom>
            <a:avLst/>
            <a:gdLst>
              <a:gd name="T0" fmla="*/ 8360180 w 12192000"/>
              <a:gd name="T1" fmla="*/ 0 h 2644815"/>
              <a:gd name="T2" fmla="*/ 12192000 w 12192000"/>
              <a:gd name="T3" fmla="*/ 844900 h 2644815"/>
              <a:gd name="T4" fmla="*/ 12192000 w 12192000"/>
              <a:gd name="T5" fmla="*/ 2644655 h 2644815"/>
              <a:gd name="T6" fmla="*/ 0 w 12192000"/>
              <a:gd name="T7" fmla="*/ 2644655 h 2644815"/>
              <a:gd name="T8" fmla="*/ 0 w 12192000"/>
              <a:gd name="T9" fmla="*/ 1458323 h 2644815"/>
              <a:gd name="T10" fmla="*/ 144023 w 12192000"/>
              <a:gd name="T11" fmla="*/ 1451077 h 2644815"/>
              <a:gd name="T12" fmla="*/ 8360180 w 12192000"/>
              <a:gd name="T13" fmla="*/ 0 h 264481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192000" h="2644815">
                <a:moveTo>
                  <a:pt x="8360180" y="0"/>
                </a:moveTo>
                <a:lnTo>
                  <a:pt x="12192000" y="844952"/>
                </a:lnTo>
                <a:lnTo>
                  <a:pt x="12192000" y="2644815"/>
                </a:lnTo>
                <a:lnTo>
                  <a:pt x="0" y="2644815"/>
                </a:lnTo>
                <a:lnTo>
                  <a:pt x="0" y="1458411"/>
                </a:lnTo>
                <a:lnTo>
                  <a:pt x="144023" y="1451165"/>
                </a:lnTo>
                <a:lnTo>
                  <a:pt x="8360180" y="0"/>
                </a:lnTo>
                <a:close/>
              </a:path>
            </a:pathLst>
          </a:custGeom>
          <a:solidFill>
            <a:srgbClr val="404040"/>
          </a:solidFill>
          <a:ln w="25400" cap="flat" cmpd="sng">
            <a:solidFill>
              <a:srgbClr val="000000">
                <a:alpha val="0"/>
              </a:srgbClr>
            </a:solidFill>
            <a:round/>
            <a:headEnd/>
            <a:tailEnd/>
          </a:ln>
        </p:spPr>
        <p:txBody>
          <a:bodyPr lIns="0" tIns="0" rIns="0" bIns="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endParaRPr>
          </a:p>
        </p:txBody>
      </p:sp>
      <p:pic>
        <p:nvPicPr>
          <p:cNvPr id="30" name="图片 29">
            <a:extLst>
              <a:ext uri="{FF2B5EF4-FFF2-40B4-BE49-F238E27FC236}">
                <a16:creationId xmlns:a16="http://schemas.microsoft.com/office/drawing/2014/main" id="{0FDF9BEA-CF20-47D1-AA0E-516B5CACEE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6426" y="554181"/>
            <a:ext cx="9984330" cy="3747146"/>
          </a:xfrm>
          <a:prstGeom prst="rect">
            <a:avLst/>
          </a:prstGeom>
        </p:spPr>
      </p:pic>
    </p:spTree>
    <p:extLst>
      <p:ext uri="{BB962C8B-B14F-4D97-AF65-F5344CB8AC3E}">
        <p14:creationId xmlns:p14="http://schemas.microsoft.com/office/powerpoint/2010/main" val="302252874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9938"/>
                                        </p:tgtEl>
                                        <p:attrNameLst>
                                          <p:attrName>style.visibility</p:attrName>
                                        </p:attrNameLst>
                                      </p:cBhvr>
                                      <p:to>
                                        <p:strVal val="visible"/>
                                      </p:to>
                                    </p:set>
                                    <p:animEffect transition="in" filter="fade">
                                      <p:cBhvr>
                                        <p:cTn id="7" dur="1000"/>
                                        <p:tgtEl>
                                          <p:spTgt spid="39938"/>
                                        </p:tgtEl>
                                      </p:cBhvr>
                                    </p:animEffect>
                                    <p:anim calcmode="lin" valueType="num">
                                      <p:cBhvr>
                                        <p:cTn id="8" dur="1000" fill="hold"/>
                                        <p:tgtEl>
                                          <p:spTgt spid="39938"/>
                                        </p:tgtEl>
                                        <p:attrNameLst>
                                          <p:attrName>ppt_x</p:attrName>
                                        </p:attrNameLst>
                                      </p:cBhvr>
                                      <p:tavLst>
                                        <p:tav tm="0">
                                          <p:val>
                                            <p:strVal val="#ppt_x"/>
                                          </p:val>
                                        </p:tav>
                                        <p:tav tm="100000">
                                          <p:val>
                                            <p:strVal val="#ppt_x"/>
                                          </p:val>
                                        </p:tav>
                                      </p:tavLst>
                                    </p:anim>
                                    <p:anim calcmode="lin" valueType="num">
                                      <p:cBhvr>
                                        <p:cTn id="9" dur="1000" fill="hold"/>
                                        <p:tgtEl>
                                          <p:spTgt spid="3993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3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任意多边形 2"/>
          <p:cNvSpPr>
            <a:spLocks/>
          </p:cNvSpPr>
          <p:nvPr/>
        </p:nvSpPr>
        <p:spPr bwMode="auto">
          <a:xfrm>
            <a:off x="0" y="4213225"/>
            <a:ext cx="12192000" cy="2644775"/>
          </a:xfrm>
          <a:custGeom>
            <a:avLst/>
            <a:gdLst>
              <a:gd name="T0" fmla="*/ 8360180 w 12192000"/>
              <a:gd name="T1" fmla="*/ 0 h 2644815"/>
              <a:gd name="T2" fmla="*/ 12192000 w 12192000"/>
              <a:gd name="T3" fmla="*/ 844900 h 2644815"/>
              <a:gd name="T4" fmla="*/ 12192000 w 12192000"/>
              <a:gd name="T5" fmla="*/ 2644655 h 2644815"/>
              <a:gd name="T6" fmla="*/ 0 w 12192000"/>
              <a:gd name="T7" fmla="*/ 2644655 h 2644815"/>
              <a:gd name="T8" fmla="*/ 0 w 12192000"/>
              <a:gd name="T9" fmla="*/ 1458323 h 2644815"/>
              <a:gd name="T10" fmla="*/ 144023 w 12192000"/>
              <a:gd name="T11" fmla="*/ 1451077 h 2644815"/>
              <a:gd name="T12" fmla="*/ 8360180 w 12192000"/>
              <a:gd name="T13" fmla="*/ 0 h 264481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192000" h="2644815">
                <a:moveTo>
                  <a:pt x="8360180" y="0"/>
                </a:moveTo>
                <a:lnTo>
                  <a:pt x="12192000" y="844952"/>
                </a:lnTo>
                <a:lnTo>
                  <a:pt x="12192000" y="2644815"/>
                </a:lnTo>
                <a:lnTo>
                  <a:pt x="0" y="2644815"/>
                </a:lnTo>
                <a:lnTo>
                  <a:pt x="0" y="1458411"/>
                </a:lnTo>
                <a:lnTo>
                  <a:pt x="144023" y="1451165"/>
                </a:lnTo>
                <a:lnTo>
                  <a:pt x="8360180" y="0"/>
                </a:lnTo>
                <a:close/>
              </a:path>
            </a:pathLst>
          </a:custGeom>
          <a:solidFill>
            <a:srgbClr val="404040"/>
          </a:solidFill>
          <a:ln w="25400" cap="flat" cmpd="sng">
            <a:solidFill>
              <a:srgbClr val="000000">
                <a:alpha val="0"/>
              </a:srgbClr>
            </a:solidFill>
            <a:round/>
            <a:headEnd/>
            <a:tailEnd/>
          </a:ln>
        </p:spPr>
        <p:txBody>
          <a:bodyPr lIns="0" tIns="0" rIns="0" bIns="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endParaRPr>
          </a:p>
        </p:txBody>
      </p:sp>
      <p:sp>
        <p:nvSpPr>
          <p:cNvPr id="4" name="矩形 3">
            <a:extLst>
              <a:ext uri="{FF2B5EF4-FFF2-40B4-BE49-F238E27FC236}">
                <a16:creationId xmlns:a16="http://schemas.microsoft.com/office/drawing/2014/main" id="{B8727CAC-DE5D-4DBD-9C61-7510DA33EB7D}"/>
              </a:ext>
            </a:extLst>
          </p:cNvPr>
          <p:cNvSpPr/>
          <p:nvPr/>
        </p:nvSpPr>
        <p:spPr>
          <a:xfrm>
            <a:off x="2754946" y="1363338"/>
            <a:ext cx="8308692" cy="295465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e.</a:t>
            </a:r>
            <a:r>
              <a:rPr kumimoji="0" lang="zh-CN" altLang="zh-CN" sz="24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安全与保密要求</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	</a:t>
            </a:r>
            <a:r>
              <a:rPr kumimoji="0" lang="zh-CN" altLang="zh-CN" sz="24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保证用户信息不被泄漏，同时用户可自行修改自己的信息。</a:t>
            </a:r>
            <a:endParaRPr kumimoji="0" lang="en-US" altLang="zh-CN" sz="24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24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zh-CN" sz="24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f.</a:t>
            </a:r>
            <a:r>
              <a:rPr kumimoji="0" lang="zh-CN" altLang="zh-CN" sz="24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与软件相关的其他系统</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	windows</a:t>
            </a:r>
            <a:r>
              <a:rPr kumimoji="0" lang="zh-CN" altLang="zh-CN" sz="24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系统、</a:t>
            </a:r>
            <a:r>
              <a:rPr kumimoji="0" lang="en-US" altLang="zh-CN" sz="24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macOS</a:t>
            </a:r>
            <a:r>
              <a:rPr kumimoji="0" lang="zh-CN" altLang="zh-CN" sz="24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系统、</a:t>
            </a:r>
            <a:r>
              <a:rPr kumimoji="0" lang="en-US" altLang="zh-CN" sz="24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iOS</a:t>
            </a:r>
            <a:r>
              <a:rPr kumimoji="0" lang="zh-CN" altLang="zh-CN" sz="24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系统、</a:t>
            </a:r>
            <a:r>
              <a:rPr kumimoji="0" lang="en-US" altLang="zh-CN" sz="24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Android</a:t>
            </a:r>
            <a:r>
              <a:rPr kumimoji="0" lang="zh-CN" altLang="zh-CN" sz="24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系统</a:t>
            </a:r>
          </a:p>
          <a:p>
            <a:pPr marL="0" marR="0" lvl="0" indent="0" algn="just" defTabSz="914400" rtl="0" eaLnBrk="1" fontAlgn="auto" latinLnBrk="0" hangingPunct="1">
              <a:lnSpc>
                <a:spcPct val="100000"/>
              </a:lnSpc>
              <a:spcBef>
                <a:spcPts val="0"/>
              </a:spcBef>
              <a:spcAft>
                <a:spcPts val="0"/>
              </a:spcAft>
              <a:buClr>
                <a:srgbClr val="000000"/>
              </a:buClr>
              <a:buSzTx/>
              <a:buFontTx/>
              <a:buNone/>
              <a:tabLst>
                <a:tab pos="228600" algn="l"/>
              </a:tabLst>
              <a:defRPr/>
            </a:pPr>
            <a:endParaRPr kumimoji="0" lang="zh-CN" altLang="zh-CN" sz="1800" b="0" i="0" u="none" strike="noStrike" kern="100" cap="none" spc="0" normalizeH="0" baseline="0" noProof="0" dirty="0">
              <a:ln>
                <a:noFill/>
              </a:ln>
              <a:solidFill>
                <a:prstClr val="black"/>
              </a:solidFill>
              <a:effectLst/>
              <a:uLnTx/>
              <a:uFillTx/>
              <a:latin typeface="Calibri" panose="020F0502020204030204" pitchFamily="34"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91182551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9938"/>
                                        </p:tgtEl>
                                        <p:attrNameLst>
                                          <p:attrName>style.visibility</p:attrName>
                                        </p:attrNameLst>
                                      </p:cBhvr>
                                      <p:to>
                                        <p:strVal val="visible"/>
                                      </p:to>
                                    </p:set>
                                    <p:animEffect transition="in" filter="fade">
                                      <p:cBhvr>
                                        <p:cTn id="7" dur="1000"/>
                                        <p:tgtEl>
                                          <p:spTgt spid="39938"/>
                                        </p:tgtEl>
                                      </p:cBhvr>
                                    </p:animEffect>
                                    <p:anim calcmode="lin" valueType="num">
                                      <p:cBhvr>
                                        <p:cTn id="8" dur="1000" fill="hold"/>
                                        <p:tgtEl>
                                          <p:spTgt spid="39938"/>
                                        </p:tgtEl>
                                        <p:attrNameLst>
                                          <p:attrName>ppt_x</p:attrName>
                                        </p:attrNameLst>
                                      </p:cBhvr>
                                      <p:tavLst>
                                        <p:tav tm="0">
                                          <p:val>
                                            <p:strVal val="#ppt_x"/>
                                          </p:val>
                                        </p:tav>
                                        <p:tav tm="100000">
                                          <p:val>
                                            <p:strVal val="#ppt_x"/>
                                          </p:val>
                                        </p:tav>
                                      </p:tavLst>
                                    </p:anim>
                                    <p:anim calcmode="lin" valueType="num">
                                      <p:cBhvr>
                                        <p:cTn id="9" dur="1000" fill="hold"/>
                                        <p:tgtEl>
                                          <p:spTgt spid="3993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38"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674" name="组合 27"/>
          <p:cNvGrpSpPr>
            <a:grpSpLocks/>
          </p:cNvGrpSpPr>
          <p:nvPr/>
        </p:nvGrpSpPr>
        <p:grpSpPr bwMode="auto">
          <a:xfrm>
            <a:off x="6848475" y="1658939"/>
            <a:ext cx="5740400" cy="4740275"/>
            <a:chOff x="0" y="0"/>
            <a:chExt cx="4381501" cy="3617913"/>
          </a:xfrm>
        </p:grpSpPr>
        <p:grpSp>
          <p:nvGrpSpPr>
            <p:cNvPr id="28682" name="组合 30"/>
            <p:cNvGrpSpPr>
              <a:grpSpLocks/>
            </p:cNvGrpSpPr>
            <p:nvPr/>
          </p:nvGrpSpPr>
          <p:grpSpPr bwMode="auto">
            <a:xfrm rot="-1583184">
              <a:off x="0" y="0"/>
              <a:ext cx="4381501" cy="3617913"/>
              <a:chOff x="0" y="0"/>
              <a:chExt cx="4381501" cy="3617913"/>
            </a:xfrm>
          </p:grpSpPr>
          <p:sp>
            <p:nvSpPr>
              <p:cNvPr id="28689" name="Rectangle 49"/>
              <p:cNvSpPr>
                <a:spLocks noChangeArrowheads="1"/>
              </p:cNvSpPr>
              <p:nvPr/>
            </p:nvSpPr>
            <p:spPr bwMode="auto">
              <a:xfrm>
                <a:off x="230188" y="2593975"/>
                <a:ext cx="661988" cy="617538"/>
              </a:xfrm>
              <a:prstGeom prst="rect">
                <a:avLst/>
              </a:prstGeom>
              <a:solidFill>
                <a:srgbClr val="EBCFA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微软雅黑" pitchFamily="34" charset="-122"/>
                  <a:cs typeface="+mn-cs"/>
                </a:endParaRPr>
              </a:p>
            </p:txBody>
          </p:sp>
          <p:sp>
            <p:nvSpPr>
              <p:cNvPr id="28690" name="Freeform 50"/>
              <p:cNvSpPr>
                <a:spLocks/>
              </p:cNvSpPr>
              <p:nvPr/>
            </p:nvSpPr>
            <p:spPr bwMode="auto">
              <a:xfrm>
                <a:off x="128588" y="1776413"/>
                <a:ext cx="982663" cy="900113"/>
              </a:xfrm>
              <a:custGeom>
                <a:avLst/>
                <a:gdLst>
                  <a:gd name="T0" fmla="*/ 2147483647 w 375"/>
                  <a:gd name="T1" fmla="*/ 2147483647 h 343"/>
                  <a:gd name="T2" fmla="*/ 2147483647 w 375"/>
                  <a:gd name="T3" fmla="*/ 2147483647 h 343"/>
                  <a:gd name="T4" fmla="*/ 2147483647 w 375"/>
                  <a:gd name="T5" fmla="*/ 2147483647 h 343"/>
                  <a:gd name="T6" fmla="*/ 0 w 375"/>
                  <a:gd name="T7" fmla="*/ 2147483647 h 343"/>
                  <a:gd name="T8" fmla="*/ 0 w 375"/>
                  <a:gd name="T9" fmla="*/ 2147483647 h 343"/>
                  <a:gd name="T10" fmla="*/ 2147483647 w 375"/>
                  <a:gd name="T11" fmla="*/ 0 h 343"/>
                  <a:gd name="T12" fmla="*/ 2147483647 w 375"/>
                  <a:gd name="T13" fmla="*/ 0 h 343"/>
                  <a:gd name="T14" fmla="*/ 2147483647 w 375"/>
                  <a:gd name="T15" fmla="*/ 2147483647 h 343"/>
                  <a:gd name="T16" fmla="*/ 2147483647 w 375"/>
                  <a:gd name="T17" fmla="*/ 2147483647 h 34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75" h="343">
                    <a:moveTo>
                      <a:pt x="375" y="268"/>
                    </a:moveTo>
                    <a:cubicBezTo>
                      <a:pt x="375" y="310"/>
                      <a:pt x="345" y="343"/>
                      <a:pt x="307" y="343"/>
                    </a:cubicBezTo>
                    <a:cubicBezTo>
                      <a:pt x="69" y="343"/>
                      <a:pt x="69" y="343"/>
                      <a:pt x="69" y="343"/>
                    </a:cubicBezTo>
                    <a:cubicBezTo>
                      <a:pt x="31" y="343"/>
                      <a:pt x="0" y="310"/>
                      <a:pt x="0" y="268"/>
                    </a:cubicBezTo>
                    <a:cubicBezTo>
                      <a:pt x="0" y="75"/>
                      <a:pt x="0" y="75"/>
                      <a:pt x="0" y="75"/>
                    </a:cubicBezTo>
                    <a:cubicBezTo>
                      <a:pt x="0" y="33"/>
                      <a:pt x="31" y="0"/>
                      <a:pt x="69" y="0"/>
                    </a:cubicBezTo>
                    <a:cubicBezTo>
                      <a:pt x="307" y="0"/>
                      <a:pt x="307" y="0"/>
                      <a:pt x="307" y="0"/>
                    </a:cubicBezTo>
                    <a:cubicBezTo>
                      <a:pt x="345" y="0"/>
                      <a:pt x="375" y="33"/>
                      <a:pt x="375" y="75"/>
                    </a:cubicBezTo>
                    <a:lnTo>
                      <a:pt x="375" y="268"/>
                    </a:lnTo>
                    <a:close/>
                  </a:path>
                </a:pathLst>
              </a:custGeom>
              <a:solidFill>
                <a:srgbClr val="FADAB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28691" name="Freeform 51"/>
              <p:cNvSpPr>
                <a:spLocks/>
              </p:cNvSpPr>
              <p:nvPr/>
            </p:nvSpPr>
            <p:spPr bwMode="auto">
              <a:xfrm>
                <a:off x="12701" y="1749425"/>
                <a:ext cx="428625" cy="931863"/>
              </a:xfrm>
              <a:custGeom>
                <a:avLst/>
                <a:gdLst>
                  <a:gd name="T0" fmla="*/ 2147483647 w 163"/>
                  <a:gd name="T1" fmla="*/ 0 h 355"/>
                  <a:gd name="T2" fmla="*/ 2147483647 w 163"/>
                  <a:gd name="T3" fmla="*/ 2147483647 h 355"/>
                  <a:gd name="T4" fmla="*/ 2147483647 w 163"/>
                  <a:gd name="T5" fmla="*/ 2147483647 h 355"/>
                  <a:gd name="T6" fmla="*/ 2147483647 w 163"/>
                  <a:gd name="T7" fmla="*/ 2147483647 h 355"/>
                  <a:gd name="T8" fmla="*/ 2147483647 w 163"/>
                  <a:gd name="T9" fmla="*/ 2147483647 h 355"/>
                  <a:gd name="T10" fmla="*/ 2147483647 w 163"/>
                  <a:gd name="T11" fmla="*/ 2147483647 h 355"/>
                  <a:gd name="T12" fmla="*/ 2147483647 w 163"/>
                  <a:gd name="T13" fmla="*/ 2147483647 h 355"/>
                  <a:gd name="T14" fmla="*/ 2147483647 w 163"/>
                  <a:gd name="T15" fmla="*/ 0 h 355"/>
                  <a:gd name="T16" fmla="*/ 2147483647 w 163"/>
                  <a:gd name="T17" fmla="*/ 0 h 35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63" h="355">
                    <a:moveTo>
                      <a:pt x="62" y="0"/>
                    </a:moveTo>
                    <a:cubicBezTo>
                      <a:pt x="28" y="0"/>
                      <a:pt x="0" y="28"/>
                      <a:pt x="1" y="64"/>
                    </a:cubicBezTo>
                    <a:cubicBezTo>
                      <a:pt x="9" y="290"/>
                      <a:pt x="9" y="290"/>
                      <a:pt x="9" y="290"/>
                    </a:cubicBezTo>
                    <a:cubicBezTo>
                      <a:pt x="10" y="325"/>
                      <a:pt x="39" y="355"/>
                      <a:pt x="74" y="355"/>
                    </a:cubicBezTo>
                    <a:cubicBezTo>
                      <a:pt x="101" y="355"/>
                      <a:pt x="101" y="355"/>
                      <a:pt x="101" y="355"/>
                    </a:cubicBezTo>
                    <a:cubicBezTo>
                      <a:pt x="136" y="355"/>
                      <a:pt x="163" y="327"/>
                      <a:pt x="162" y="291"/>
                    </a:cubicBezTo>
                    <a:cubicBezTo>
                      <a:pt x="154" y="65"/>
                      <a:pt x="154" y="65"/>
                      <a:pt x="154" y="65"/>
                    </a:cubicBezTo>
                    <a:cubicBezTo>
                      <a:pt x="153" y="30"/>
                      <a:pt x="124" y="1"/>
                      <a:pt x="89" y="0"/>
                    </a:cubicBezTo>
                    <a:lnTo>
                      <a:pt x="62" y="0"/>
                    </a:lnTo>
                    <a:close/>
                  </a:path>
                </a:pathLst>
              </a:custGeom>
              <a:solidFill>
                <a:srgbClr val="FADAB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28692" name="Rectangle 52"/>
              <p:cNvSpPr>
                <a:spLocks noChangeArrowheads="1"/>
              </p:cNvSpPr>
              <p:nvPr/>
            </p:nvSpPr>
            <p:spPr bwMode="auto">
              <a:xfrm>
                <a:off x="161926" y="2744788"/>
                <a:ext cx="823913" cy="254000"/>
              </a:xfrm>
              <a:prstGeom prst="rect">
                <a:avLst/>
              </a:prstGeom>
              <a:solidFill>
                <a:srgbClr val="FEFAD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微软雅黑" pitchFamily="34" charset="-122"/>
                  <a:cs typeface="+mn-cs"/>
                </a:endParaRPr>
              </a:p>
            </p:txBody>
          </p:sp>
          <p:sp>
            <p:nvSpPr>
              <p:cNvPr id="28693" name="Rectangle 53"/>
              <p:cNvSpPr>
                <a:spLocks noChangeArrowheads="1"/>
              </p:cNvSpPr>
              <p:nvPr/>
            </p:nvSpPr>
            <p:spPr bwMode="auto">
              <a:xfrm>
                <a:off x="560388" y="2744788"/>
                <a:ext cx="425450" cy="254000"/>
              </a:xfrm>
              <a:prstGeom prst="rect">
                <a:avLst/>
              </a:prstGeom>
              <a:solidFill>
                <a:srgbClr val="BFBCA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微软雅黑" pitchFamily="34" charset="-122"/>
                  <a:cs typeface="+mn-cs"/>
                </a:endParaRPr>
              </a:p>
            </p:txBody>
          </p:sp>
          <p:sp>
            <p:nvSpPr>
              <p:cNvPr id="28694" name="Rectangle 54"/>
              <p:cNvSpPr>
                <a:spLocks noChangeArrowheads="1"/>
              </p:cNvSpPr>
              <p:nvPr/>
            </p:nvSpPr>
            <p:spPr bwMode="auto">
              <a:xfrm>
                <a:off x="73026" y="2998788"/>
                <a:ext cx="1004888" cy="619125"/>
              </a:xfrm>
              <a:prstGeom prst="rect">
                <a:avLst/>
              </a:prstGeom>
              <a:solidFill>
                <a:srgbClr val="473F3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微软雅黑" pitchFamily="34" charset="-122"/>
                  <a:cs typeface="+mn-cs"/>
                </a:endParaRPr>
              </a:p>
            </p:txBody>
          </p:sp>
          <p:sp>
            <p:nvSpPr>
              <p:cNvPr id="28695" name="Rectangle 55"/>
              <p:cNvSpPr>
                <a:spLocks noChangeArrowheads="1"/>
              </p:cNvSpPr>
              <p:nvPr/>
            </p:nvSpPr>
            <p:spPr bwMode="auto">
              <a:xfrm>
                <a:off x="560388" y="2998788"/>
                <a:ext cx="517525" cy="619125"/>
              </a:xfrm>
              <a:prstGeom prst="rect">
                <a:avLst/>
              </a:prstGeom>
              <a:solidFill>
                <a:srgbClr val="352F2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微软雅黑" pitchFamily="34" charset="-122"/>
                  <a:cs typeface="+mn-cs"/>
                </a:endParaRPr>
              </a:p>
            </p:txBody>
          </p:sp>
          <p:sp>
            <p:nvSpPr>
              <p:cNvPr id="28696" name="Oval 56"/>
              <p:cNvSpPr>
                <a:spLocks noChangeArrowheads="1"/>
              </p:cNvSpPr>
              <p:nvPr/>
            </p:nvSpPr>
            <p:spPr bwMode="auto">
              <a:xfrm>
                <a:off x="800101" y="2806700"/>
                <a:ext cx="152400" cy="149225"/>
              </a:xfrm>
              <a:prstGeom prst="ellipse">
                <a:avLst/>
              </a:prstGeom>
              <a:solidFill>
                <a:srgbClr val="F9E59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微软雅黑" pitchFamily="34" charset="-122"/>
                  <a:cs typeface="+mn-cs"/>
                </a:endParaRPr>
              </a:p>
            </p:txBody>
          </p:sp>
          <p:sp>
            <p:nvSpPr>
              <p:cNvPr id="28697" name="Freeform 57"/>
              <p:cNvSpPr>
                <a:spLocks/>
              </p:cNvSpPr>
              <p:nvPr/>
            </p:nvSpPr>
            <p:spPr bwMode="auto">
              <a:xfrm>
                <a:off x="244476" y="0"/>
                <a:ext cx="3476625" cy="2555875"/>
              </a:xfrm>
              <a:custGeom>
                <a:avLst/>
                <a:gdLst>
                  <a:gd name="T0" fmla="*/ 2147483647 w 1326"/>
                  <a:gd name="T1" fmla="*/ 0 h 974"/>
                  <a:gd name="T2" fmla="*/ 2147483647 w 1326"/>
                  <a:gd name="T3" fmla="*/ 0 h 974"/>
                  <a:gd name="T4" fmla="*/ 0 w 1326"/>
                  <a:gd name="T5" fmla="*/ 2147483647 h 974"/>
                  <a:gd name="T6" fmla="*/ 0 w 1326"/>
                  <a:gd name="T7" fmla="*/ 2147483647 h 974"/>
                  <a:gd name="T8" fmla="*/ 2147483647 w 1326"/>
                  <a:gd name="T9" fmla="*/ 2147483647 h 974"/>
                  <a:gd name="T10" fmla="*/ 2147483647 w 1326"/>
                  <a:gd name="T11" fmla="*/ 2147483647 h 974"/>
                  <a:gd name="T12" fmla="*/ 2147483647 w 1326"/>
                  <a:gd name="T13" fmla="*/ 2147483647 h 974"/>
                  <a:gd name="T14" fmla="*/ 2147483647 w 1326"/>
                  <a:gd name="T15" fmla="*/ 2147483647 h 974"/>
                  <a:gd name="T16" fmla="*/ 2147483647 w 1326"/>
                  <a:gd name="T17" fmla="*/ 0 h 97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326" h="974">
                    <a:moveTo>
                      <a:pt x="1266" y="0"/>
                    </a:moveTo>
                    <a:cubicBezTo>
                      <a:pt x="60" y="0"/>
                      <a:pt x="60" y="0"/>
                      <a:pt x="60" y="0"/>
                    </a:cubicBezTo>
                    <a:cubicBezTo>
                      <a:pt x="27" y="0"/>
                      <a:pt x="0" y="28"/>
                      <a:pt x="0" y="62"/>
                    </a:cubicBezTo>
                    <a:cubicBezTo>
                      <a:pt x="0" y="912"/>
                      <a:pt x="0" y="912"/>
                      <a:pt x="0" y="912"/>
                    </a:cubicBezTo>
                    <a:cubicBezTo>
                      <a:pt x="0" y="946"/>
                      <a:pt x="27" y="974"/>
                      <a:pt x="60" y="974"/>
                    </a:cubicBezTo>
                    <a:cubicBezTo>
                      <a:pt x="1266" y="974"/>
                      <a:pt x="1266" y="974"/>
                      <a:pt x="1266" y="974"/>
                    </a:cubicBezTo>
                    <a:cubicBezTo>
                      <a:pt x="1300" y="974"/>
                      <a:pt x="1326" y="946"/>
                      <a:pt x="1326" y="912"/>
                    </a:cubicBezTo>
                    <a:cubicBezTo>
                      <a:pt x="1326" y="62"/>
                      <a:pt x="1326" y="62"/>
                      <a:pt x="1326" y="62"/>
                    </a:cubicBezTo>
                    <a:cubicBezTo>
                      <a:pt x="1326" y="28"/>
                      <a:pt x="1300" y="0"/>
                      <a:pt x="1266" y="0"/>
                    </a:cubicBezTo>
                    <a:close/>
                  </a:path>
                </a:pathLst>
              </a:custGeom>
              <a:solidFill>
                <a:srgbClr val="43576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28698" name="Oval 58"/>
              <p:cNvSpPr>
                <a:spLocks noChangeArrowheads="1"/>
              </p:cNvSpPr>
              <p:nvPr/>
            </p:nvSpPr>
            <p:spPr bwMode="auto">
              <a:xfrm>
                <a:off x="401638" y="1820863"/>
                <a:ext cx="69850" cy="71438"/>
              </a:xfrm>
              <a:prstGeom prst="ellipse">
                <a:avLst/>
              </a:prstGeom>
              <a:solidFill>
                <a:srgbClr val="F0EEE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微软雅黑" pitchFamily="34" charset="-122"/>
                  <a:cs typeface="+mn-cs"/>
                </a:endParaRPr>
              </a:p>
            </p:txBody>
          </p:sp>
          <p:sp>
            <p:nvSpPr>
              <p:cNvPr id="28699" name="Oval 59"/>
              <p:cNvSpPr>
                <a:spLocks noChangeArrowheads="1"/>
              </p:cNvSpPr>
              <p:nvPr/>
            </p:nvSpPr>
            <p:spPr bwMode="auto">
              <a:xfrm>
                <a:off x="401638" y="1592263"/>
                <a:ext cx="69850" cy="73025"/>
              </a:xfrm>
              <a:prstGeom prst="ellipse">
                <a:avLst/>
              </a:prstGeom>
              <a:solidFill>
                <a:srgbClr val="F0EEE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微软雅黑" pitchFamily="34" charset="-122"/>
                  <a:cs typeface="+mn-cs"/>
                </a:endParaRPr>
              </a:p>
            </p:txBody>
          </p:sp>
          <p:sp>
            <p:nvSpPr>
              <p:cNvPr id="28700" name="Oval 60"/>
              <p:cNvSpPr>
                <a:spLocks noChangeArrowheads="1"/>
              </p:cNvSpPr>
              <p:nvPr/>
            </p:nvSpPr>
            <p:spPr bwMode="auto">
              <a:xfrm>
                <a:off x="401638" y="1366838"/>
                <a:ext cx="69850" cy="71438"/>
              </a:xfrm>
              <a:prstGeom prst="ellipse">
                <a:avLst/>
              </a:prstGeom>
              <a:solidFill>
                <a:srgbClr val="F0EEE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微软雅黑" pitchFamily="34" charset="-122"/>
                  <a:cs typeface="+mn-cs"/>
                </a:endParaRPr>
              </a:p>
            </p:txBody>
          </p:sp>
          <p:sp>
            <p:nvSpPr>
              <p:cNvPr id="28701" name="Oval 61"/>
              <p:cNvSpPr>
                <a:spLocks noChangeArrowheads="1"/>
              </p:cNvSpPr>
              <p:nvPr/>
            </p:nvSpPr>
            <p:spPr bwMode="auto">
              <a:xfrm>
                <a:off x="401638" y="1138238"/>
                <a:ext cx="69850" cy="74613"/>
              </a:xfrm>
              <a:prstGeom prst="ellipse">
                <a:avLst/>
              </a:prstGeom>
              <a:solidFill>
                <a:srgbClr val="F0EEE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微软雅黑" pitchFamily="34" charset="-122"/>
                  <a:cs typeface="+mn-cs"/>
                </a:endParaRPr>
              </a:p>
            </p:txBody>
          </p:sp>
          <p:sp>
            <p:nvSpPr>
              <p:cNvPr id="28702" name="Rectangle 63"/>
              <p:cNvSpPr>
                <a:spLocks noChangeArrowheads="1"/>
              </p:cNvSpPr>
              <p:nvPr/>
            </p:nvSpPr>
            <p:spPr bwMode="auto">
              <a:xfrm>
                <a:off x="658813" y="195263"/>
                <a:ext cx="2862263" cy="2168525"/>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微软雅黑" pitchFamily="34" charset="-122"/>
                  <a:cs typeface="+mn-cs"/>
                </a:endParaRPr>
              </a:p>
            </p:txBody>
          </p:sp>
          <p:sp>
            <p:nvSpPr>
              <p:cNvPr id="28703" name="Freeform 64"/>
              <p:cNvSpPr>
                <a:spLocks/>
              </p:cNvSpPr>
              <p:nvPr/>
            </p:nvSpPr>
            <p:spPr bwMode="auto">
              <a:xfrm>
                <a:off x="658813" y="195263"/>
                <a:ext cx="2862263" cy="2168525"/>
              </a:xfrm>
              <a:custGeom>
                <a:avLst/>
                <a:gdLst>
                  <a:gd name="T0" fmla="*/ 2147483647 w 1803"/>
                  <a:gd name="T1" fmla="*/ 0 h 1366"/>
                  <a:gd name="T2" fmla="*/ 2147483647 w 1803"/>
                  <a:gd name="T3" fmla="*/ 2147483647 h 1366"/>
                  <a:gd name="T4" fmla="*/ 0 w 1803"/>
                  <a:gd name="T5" fmla="*/ 2147483647 h 1366"/>
                  <a:gd name="T6" fmla="*/ 2147483647 w 1803"/>
                  <a:gd name="T7" fmla="*/ 0 h 136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803" h="1366">
                    <a:moveTo>
                      <a:pt x="1803" y="0"/>
                    </a:moveTo>
                    <a:lnTo>
                      <a:pt x="1803" y="1366"/>
                    </a:lnTo>
                    <a:lnTo>
                      <a:pt x="0" y="1366"/>
                    </a:lnTo>
                    <a:lnTo>
                      <a:pt x="180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28704" name="Freeform 72"/>
              <p:cNvSpPr>
                <a:spLocks/>
              </p:cNvSpPr>
              <p:nvPr/>
            </p:nvSpPr>
            <p:spPr bwMode="auto">
              <a:xfrm>
                <a:off x="2519363" y="1747838"/>
                <a:ext cx="481013" cy="603250"/>
              </a:xfrm>
              <a:custGeom>
                <a:avLst/>
                <a:gdLst>
                  <a:gd name="T0" fmla="*/ 2147483647 w 183"/>
                  <a:gd name="T1" fmla="*/ 2147483647 h 230"/>
                  <a:gd name="T2" fmla="*/ 2147483647 w 183"/>
                  <a:gd name="T3" fmla="*/ 2147483647 h 230"/>
                  <a:gd name="T4" fmla="*/ 2147483647 w 183"/>
                  <a:gd name="T5" fmla="*/ 2147483647 h 230"/>
                  <a:gd name="T6" fmla="*/ 2147483647 w 183"/>
                  <a:gd name="T7" fmla="*/ 2147483647 h 230"/>
                  <a:gd name="T8" fmla="*/ 2147483647 w 183"/>
                  <a:gd name="T9" fmla="*/ 2147483647 h 230"/>
                  <a:gd name="T10" fmla="*/ 2147483647 w 183"/>
                  <a:gd name="T11" fmla="*/ 2147483647 h 230"/>
                  <a:gd name="T12" fmla="*/ 2147483647 w 183"/>
                  <a:gd name="T13" fmla="*/ 2147483647 h 230"/>
                  <a:gd name="T14" fmla="*/ 2147483647 w 183"/>
                  <a:gd name="T15" fmla="*/ 2147483647 h 230"/>
                  <a:gd name="T16" fmla="*/ 2147483647 w 183"/>
                  <a:gd name="T17" fmla="*/ 2147483647 h 23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83" h="230">
                    <a:moveTo>
                      <a:pt x="42" y="11"/>
                    </a:moveTo>
                    <a:cubicBezTo>
                      <a:pt x="62" y="0"/>
                      <a:pt x="87" y="7"/>
                      <a:pt x="99" y="27"/>
                    </a:cubicBezTo>
                    <a:cubicBezTo>
                      <a:pt x="172" y="153"/>
                      <a:pt x="172" y="153"/>
                      <a:pt x="172" y="153"/>
                    </a:cubicBezTo>
                    <a:cubicBezTo>
                      <a:pt x="183" y="173"/>
                      <a:pt x="176" y="198"/>
                      <a:pt x="156" y="210"/>
                    </a:cubicBezTo>
                    <a:cubicBezTo>
                      <a:pt x="141" y="218"/>
                      <a:pt x="141" y="218"/>
                      <a:pt x="141" y="218"/>
                    </a:cubicBezTo>
                    <a:cubicBezTo>
                      <a:pt x="121" y="230"/>
                      <a:pt x="96" y="223"/>
                      <a:pt x="84" y="203"/>
                    </a:cubicBezTo>
                    <a:cubicBezTo>
                      <a:pt x="11" y="77"/>
                      <a:pt x="11" y="77"/>
                      <a:pt x="11" y="77"/>
                    </a:cubicBezTo>
                    <a:cubicBezTo>
                      <a:pt x="0" y="57"/>
                      <a:pt x="7" y="31"/>
                      <a:pt x="27" y="20"/>
                    </a:cubicBezTo>
                    <a:lnTo>
                      <a:pt x="42" y="11"/>
                    </a:lnTo>
                    <a:close/>
                  </a:path>
                </a:pathLst>
              </a:custGeom>
              <a:solidFill>
                <a:srgbClr val="FADAB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28705" name="Freeform 73"/>
              <p:cNvSpPr>
                <a:spLocks/>
              </p:cNvSpPr>
              <p:nvPr/>
            </p:nvSpPr>
            <p:spPr bwMode="auto">
              <a:xfrm>
                <a:off x="2527301" y="1747838"/>
                <a:ext cx="469900" cy="536575"/>
              </a:xfrm>
              <a:custGeom>
                <a:avLst/>
                <a:gdLst>
                  <a:gd name="T0" fmla="*/ 2147483647 w 179"/>
                  <a:gd name="T1" fmla="*/ 2147483647 h 205"/>
                  <a:gd name="T2" fmla="*/ 2147483647 w 179"/>
                  <a:gd name="T3" fmla="*/ 2147483647 h 205"/>
                  <a:gd name="T4" fmla="*/ 2147483647 w 179"/>
                  <a:gd name="T5" fmla="*/ 2147483647 h 205"/>
                  <a:gd name="T6" fmla="*/ 2147483647 w 179"/>
                  <a:gd name="T7" fmla="*/ 2147483647 h 205"/>
                  <a:gd name="T8" fmla="*/ 2147483647 w 179"/>
                  <a:gd name="T9" fmla="*/ 2147483647 h 205"/>
                  <a:gd name="T10" fmla="*/ 2147483647 w 179"/>
                  <a:gd name="T11" fmla="*/ 2147483647 h 205"/>
                  <a:gd name="T12" fmla="*/ 2147483647 w 179"/>
                  <a:gd name="T13" fmla="*/ 2147483647 h 205"/>
                  <a:gd name="T14" fmla="*/ 2147483647 w 179"/>
                  <a:gd name="T15" fmla="*/ 2147483647 h 205"/>
                  <a:gd name="T16" fmla="*/ 2147483647 w 179"/>
                  <a:gd name="T17" fmla="*/ 2147483647 h 2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9" h="205">
                    <a:moveTo>
                      <a:pt x="4" y="66"/>
                    </a:moveTo>
                    <a:cubicBezTo>
                      <a:pt x="9" y="64"/>
                      <a:pt x="9" y="64"/>
                      <a:pt x="9" y="64"/>
                    </a:cubicBezTo>
                    <a:cubicBezTo>
                      <a:pt x="38" y="47"/>
                      <a:pt x="105" y="40"/>
                      <a:pt x="122" y="69"/>
                    </a:cubicBezTo>
                    <a:cubicBezTo>
                      <a:pt x="160" y="205"/>
                      <a:pt x="160" y="205"/>
                      <a:pt x="160" y="205"/>
                    </a:cubicBezTo>
                    <a:cubicBezTo>
                      <a:pt x="175" y="192"/>
                      <a:pt x="179" y="170"/>
                      <a:pt x="169" y="153"/>
                    </a:cubicBezTo>
                    <a:cubicBezTo>
                      <a:pt x="96" y="27"/>
                      <a:pt x="96" y="27"/>
                      <a:pt x="96" y="27"/>
                    </a:cubicBezTo>
                    <a:cubicBezTo>
                      <a:pt x="84" y="7"/>
                      <a:pt x="59" y="0"/>
                      <a:pt x="39" y="11"/>
                    </a:cubicBezTo>
                    <a:cubicBezTo>
                      <a:pt x="24" y="20"/>
                      <a:pt x="24" y="20"/>
                      <a:pt x="24" y="20"/>
                    </a:cubicBezTo>
                    <a:cubicBezTo>
                      <a:pt x="7" y="30"/>
                      <a:pt x="0" y="49"/>
                      <a:pt x="4" y="66"/>
                    </a:cubicBezTo>
                    <a:close/>
                  </a:path>
                </a:pathLst>
              </a:custGeom>
              <a:solidFill>
                <a:srgbClr val="EBCFA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28706" name="Freeform 74"/>
              <p:cNvSpPr>
                <a:spLocks/>
              </p:cNvSpPr>
              <p:nvPr/>
            </p:nvSpPr>
            <p:spPr bwMode="auto">
              <a:xfrm>
                <a:off x="2747963" y="1612900"/>
                <a:ext cx="482600" cy="606425"/>
              </a:xfrm>
              <a:custGeom>
                <a:avLst/>
                <a:gdLst>
                  <a:gd name="T0" fmla="*/ 2147483647 w 184"/>
                  <a:gd name="T1" fmla="*/ 2147483647 h 231"/>
                  <a:gd name="T2" fmla="*/ 2147483647 w 184"/>
                  <a:gd name="T3" fmla="*/ 2147483647 h 231"/>
                  <a:gd name="T4" fmla="*/ 2147483647 w 184"/>
                  <a:gd name="T5" fmla="*/ 2147483647 h 231"/>
                  <a:gd name="T6" fmla="*/ 2147483647 w 184"/>
                  <a:gd name="T7" fmla="*/ 2147483647 h 231"/>
                  <a:gd name="T8" fmla="*/ 2147483647 w 184"/>
                  <a:gd name="T9" fmla="*/ 2147483647 h 231"/>
                  <a:gd name="T10" fmla="*/ 2147483647 w 184"/>
                  <a:gd name="T11" fmla="*/ 2147483647 h 231"/>
                  <a:gd name="T12" fmla="*/ 2147483647 w 184"/>
                  <a:gd name="T13" fmla="*/ 2147483647 h 231"/>
                  <a:gd name="T14" fmla="*/ 2147483647 w 184"/>
                  <a:gd name="T15" fmla="*/ 2147483647 h 231"/>
                  <a:gd name="T16" fmla="*/ 2147483647 w 184"/>
                  <a:gd name="T17" fmla="*/ 2147483647 h 23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84" h="231">
                    <a:moveTo>
                      <a:pt x="42" y="12"/>
                    </a:moveTo>
                    <a:cubicBezTo>
                      <a:pt x="62" y="0"/>
                      <a:pt x="88" y="7"/>
                      <a:pt x="99" y="27"/>
                    </a:cubicBezTo>
                    <a:cubicBezTo>
                      <a:pt x="172" y="153"/>
                      <a:pt x="172" y="153"/>
                      <a:pt x="172" y="153"/>
                    </a:cubicBezTo>
                    <a:cubicBezTo>
                      <a:pt x="184" y="173"/>
                      <a:pt x="177" y="199"/>
                      <a:pt x="157" y="210"/>
                    </a:cubicBezTo>
                    <a:cubicBezTo>
                      <a:pt x="142" y="219"/>
                      <a:pt x="142" y="219"/>
                      <a:pt x="142" y="219"/>
                    </a:cubicBezTo>
                    <a:cubicBezTo>
                      <a:pt x="122" y="231"/>
                      <a:pt x="96" y="224"/>
                      <a:pt x="85" y="204"/>
                    </a:cubicBezTo>
                    <a:cubicBezTo>
                      <a:pt x="12" y="78"/>
                      <a:pt x="12" y="78"/>
                      <a:pt x="12" y="78"/>
                    </a:cubicBezTo>
                    <a:cubicBezTo>
                      <a:pt x="0" y="58"/>
                      <a:pt x="7" y="32"/>
                      <a:pt x="27" y="20"/>
                    </a:cubicBezTo>
                    <a:lnTo>
                      <a:pt x="42" y="12"/>
                    </a:lnTo>
                    <a:close/>
                  </a:path>
                </a:pathLst>
              </a:custGeom>
              <a:solidFill>
                <a:srgbClr val="FADAB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28707" name="Freeform 75"/>
              <p:cNvSpPr>
                <a:spLocks/>
              </p:cNvSpPr>
              <p:nvPr/>
            </p:nvSpPr>
            <p:spPr bwMode="auto">
              <a:xfrm>
                <a:off x="2755901" y="1612900"/>
                <a:ext cx="469900" cy="538163"/>
              </a:xfrm>
              <a:custGeom>
                <a:avLst/>
                <a:gdLst>
                  <a:gd name="T0" fmla="*/ 2147483647 w 179"/>
                  <a:gd name="T1" fmla="*/ 2147483647 h 205"/>
                  <a:gd name="T2" fmla="*/ 2147483647 w 179"/>
                  <a:gd name="T3" fmla="*/ 2147483647 h 205"/>
                  <a:gd name="T4" fmla="*/ 2147483647 w 179"/>
                  <a:gd name="T5" fmla="*/ 2147483647 h 205"/>
                  <a:gd name="T6" fmla="*/ 2147483647 w 179"/>
                  <a:gd name="T7" fmla="*/ 2147483647 h 205"/>
                  <a:gd name="T8" fmla="*/ 2147483647 w 179"/>
                  <a:gd name="T9" fmla="*/ 2147483647 h 205"/>
                  <a:gd name="T10" fmla="*/ 2147483647 w 179"/>
                  <a:gd name="T11" fmla="*/ 2147483647 h 205"/>
                  <a:gd name="T12" fmla="*/ 2147483647 w 179"/>
                  <a:gd name="T13" fmla="*/ 2147483647 h 205"/>
                  <a:gd name="T14" fmla="*/ 2147483647 w 179"/>
                  <a:gd name="T15" fmla="*/ 2147483647 h 205"/>
                  <a:gd name="T16" fmla="*/ 2147483647 w 179"/>
                  <a:gd name="T17" fmla="*/ 2147483647 h 2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9" h="205">
                    <a:moveTo>
                      <a:pt x="5" y="67"/>
                    </a:moveTo>
                    <a:cubicBezTo>
                      <a:pt x="9" y="64"/>
                      <a:pt x="9" y="64"/>
                      <a:pt x="9" y="64"/>
                    </a:cubicBezTo>
                    <a:cubicBezTo>
                      <a:pt x="38" y="47"/>
                      <a:pt x="104" y="41"/>
                      <a:pt x="121" y="70"/>
                    </a:cubicBezTo>
                    <a:cubicBezTo>
                      <a:pt x="161" y="205"/>
                      <a:pt x="161" y="205"/>
                      <a:pt x="161" y="205"/>
                    </a:cubicBezTo>
                    <a:cubicBezTo>
                      <a:pt x="175" y="192"/>
                      <a:pt x="179" y="171"/>
                      <a:pt x="169" y="153"/>
                    </a:cubicBezTo>
                    <a:cubicBezTo>
                      <a:pt x="96" y="27"/>
                      <a:pt x="96" y="27"/>
                      <a:pt x="96" y="27"/>
                    </a:cubicBezTo>
                    <a:cubicBezTo>
                      <a:pt x="85" y="7"/>
                      <a:pt x="59" y="0"/>
                      <a:pt x="39" y="12"/>
                    </a:cubicBezTo>
                    <a:cubicBezTo>
                      <a:pt x="24" y="20"/>
                      <a:pt x="24" y="20"/>
                      <a:pt x="24" y="20"/>
                    </a:cubicBezTo>
                    <a:cubicBezTo>
                      <a:pt x="8" y="30"/>
                      <a:pt x="0" y="49"/>
                      <a:pt x="5" y="67"/>
                    </a:cubicBezTo>
                    <a:close/>
                  </a:path>
                </a:pathLst>
              </a:custGeom>
              <a:solidFill>
                <a:srgbClr val="EBCFA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28708" name="Freeform 76"/>
              <p:cNvSpPr>
                <a:spLocks/>
              </p:cNvSpPr>
              <p:nvPr/>
            </p:nvSpPr>
            <p:spPr bwMode="auto">
              <a:xfrm>
                <a:off x="2978151" y="1479550"/>
                <a:ext cx="482600" cy="606425"/>
              </a:xfrm>
              <a:custGeom>
                <a:avLst/>
                <a:gdLst>
                  <a:gd name="T0" fmla="*/ 2147483647 w 184"/>
                  <a:gd name="T1" fmla="*/ 2147483647 h 231"/>
                  <a:gd name="T2" fmla="*/ 2147483647 w 184"/>
                  <a:gd name="T3" fmla="*/ 2147483647 h 231"/>
                  <a:gd name="T4" fmla="*/ 2147483647 w 184"/>
                  <a:gd name="T5" fmla="*/ 2147483647 h 231"/>
                  <a:gd name="T6" fmla="*/ 2147483647 w 184"/>
                  <a:gd name="T7" fmla="*/ 2147483647 h 231"/>
                  <a:gd name="T8" fmla="*/ 2147483647 w 184"/>
                  <a:gd name="T9" fmla="*/ 2147483647 h 231"/>
                  <a:gd name="T10" fmla="*/ 2147483647 w 184"/>
                  <a:gd name="T11" fmla="*/ 2147483647 h 231"/>
                  <a:gd name="T12" fmla="*/ 2147483647 w 184"/>
                  <a:gd name="T13" fmla="*/ 2147483647 h 231"/>
                  <a:gd name="T14" fmla="*/ 2147483647 w 184"/>
                  <a:gd name="T15" fmla="*/ 2147483647 h 231"/>
                  <a:gd name="T16" fmla="*/ 2147483647 w 184"/>
                  <a:gd name="T17" fmla="*/ 2147483647 h 23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84" h="231">
                    <a:moveTo>
                      <a:pt x="42" y="12"/>
                    </a:moveTo>
                    <a:cubicBezTo>
                      <a:pt x="62" y="0"/>
                      <a:pt x="88" y="7"/>
                      <a:pt x="100" y="27"/>
                    </a:cubicBezTo>
                    <a:cubicBezTo>
                      <a:pt x="172" y="153"/>
                      <a:pt x="172" y="153"/>
                      <a:pt x="172" y="153"/>
                    </a:cubicBezTo>
                    <a:cubicBezTo>
                      <a:pt x="184" y="173"/>
                      <a:pt x="177" y="199"/>
                      <a:pt x="157" y="210"/>
                    </a:cubicBezTo>
                    <a:cubicBezTo>
                      <a:pt x="142" y="219"/>
                      <a:pt x="142" y="219"/>
                      <a:pt x="142" y="219"/>
                    </a:cubicBezTo>
                    <a:cubicBezTo>
                      <a:pt x="122" y="231"/>
                      <a:pt x="96" y="224"/>
                      <a:pt x="85" y="204"/>
                    </a:cubicBezTo>
                    <a:cubicBezTo>
                      <a:pt x="12" y="78"/>
                      <a:pt x="12" y="78"/>
                      <a:pt x="12" y="78"/>
                    </a:cubicBezTo>
                    <a:cubicBezTo>
                      <a:pt x="0" y="58"/>
                      <a:pt x="7" y="32"/>
                      <a:pt x="27" y="21"/>
                    </a:cubicBezTo>
                    <a:lnTo>
                      <a:pt x="42" y="12"/>
                    </a:lnTo>
                    <a:close/>
                  </a:path>
                </a:pathLst>
              </a:custGeom>
              <a:solidFill>
                <a:srgbClr val="FADAB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28709" name="Freeform 77"/>
              <p:cNvSpPr>
                <a:spLocks/>
              </p:cNvSpPr>
              <p:nvPr/>
            </p:nvSpPr>
            <p:spPr bwMode="auto">
              <a:xfrm>
                <a:off x="2986088" y="1479550"/>
                <a:ext cx="469900" cy="449263"/>
              </a:xfrm>
              <a:custGeom>
                <a:avLst/>
                <a:gdLst>
                  <a:gd name="T0" fmla="*/ 2147483647 w 179"/>
                  <a:gd name="T1" fmla="*/ 2147483647 h 171"/>
                  <a:gd name="T2" fmla="*/ 2147483647 w 179"/>
                  <a:gd name="T3" fmla="*/ 2147483647 h 171"/>
                  <a:gd name="T4" fmla="*/ 2147483647 w 179"/>
                  <a:gd name="T5" fmla="*/ 2147483647 h 171"/>
                  <a:gd name="T6" fmla="*/ 2147483647 w 179"/>
                  <a:gd name="T7" fmla="*/ 2147483647 h 171"/>
                  <a:gd name="T8" fmla="*/ 2147483647 w 179"/>
                  <a:gd name="T9" fmla="*/ 2147483647 h 171"/>
                  <a:gd name="T10" fmla="*/ 2147483647 w 179"/>
                  <a:gd name="T11" fmla="*/ 2147483647 h 171"/>
                  <a:gd name="T12" fmla="*/ 2147483647 w 179"/>
                  <a:gd name="T13" fmla="*/ 2147483647 h 171"/>
                  <a:gd name="T14" fmla="*/ 2147483647 w 179"/>
                  <a:gd name="T15" fmla="*/ 2147483647 h 17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79" h="171">
                    <a:moveTo>
                      <a:pt x="5" y="67"/>
                    </a:moveTo>
                    <a:cubicBezTo>
                      <a:pt x="10" y="64"/>
                      <a:pt x="10" y="64"/>
                      <a:pt x="10" y="64"/>
                    </a:cubicBezTo>
                    <a:cubicBezTo>
                      <a:pt x="39" y="48"/>
                      <a:pt x="104" y="41"/>
                      <a:pt x="121" y="70"/>
                    </a:cubicBezTo>
                    <a:cubicBezTo>
                      <a:pt x="121" y="70"/>
                      <a:pt x="179" y="171"/>
                      <a:pt x="169" y="153"/>
                    </a:cubicBezTo>
                    <a:cubicBezTo>
                      <a:pt x="97" y="27"/>
                      <a:pt x="97" y="27"/>
                      <a:pt x="97" y="27"/>
                    </a:cubicBezTo>
                    <a:cubicBezTo>
                      <a:pt x="85" y="7"/>
                      <a:pt x="59" y="0"/>
                      <a:pt x="39" y="12"/>
                    </a:cubicBezTo>
                    <a:cubicBezTo>
                      <a:pt x="24" y="21"/>
                      <a:pt x="24" y="21"/>
                      <a:pt x="24" y="21"/>
                    </a:cubicBezTo>
                    <a:cubicBezTo>
                      <a:pt x="8" y="30"/>
                      <a:pt x="0" y="49"/>
                      <a:pt x="5" y="67"/>
                    </a:cubicBezTo>
                    <a:close/>
                  </a:path>
                </a:pathLst>
              </a:custGeom>
              <a:solidFill>
                <a:srgbClr val="EBCFA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28710" name="Freeform 78"/>
              <p:cNvSpPr>
                <a:spLocks/>
              </p:cNvSpPr>
              <p:nvPr/>
            </p:nvSpPr>
            <p:spPr bwMode="auto">
              <a:xfrm>
                <a:off x="1990726" y="1390650"/>
                <a:ext cx="693738" cy="954088"/>
              </a:xfrm>
              <a:custGeom>
                <a:avLst/>
                <a:gdLst>
                  <a:gd name="T0" fmla="*/ 2147483647 w 265"/>
                  <a:gd name="T1" fmla="*/ 2147483647 h 364"/>
                  <a:gd name="T2" fmla="*/ 2147483647 w 265"/>
                  <a:gd name="T3" fmla="*/ 2147483647 h 364"/>
                  <a:gd name="T4" fmla="*/ 2147483647 w 265"/>
                  <a:gd name="T5" fmla="*/ 2147483647 h 364"/>
                  <a:gd name="T6" fmla="*/ 2147483647 w 265"/>
                  <a:gd name="T7" fmla="*/ 2147483647 h 364"/>
                  <a:gd name="T8" fmla="*/ 2147483647 w 265"/>
                  <a:gd name="T9" fmla="*/ 2147483647 h 364"/>
                  <a:gd name="T10" fmla="*/ 2147483647 w 265"/>
                  <a:gd name="T11" fmla="*/ 2147483647 h 364"/>
                  <a:gd name="T12" fmla="*/ 2147483647 w 265"/>
                  <a:gd name="T13" fmla="*/ 2147483647 h 364"/>
                  <a:gd name="T14" fmla="*/ 2147483647 w 265"/>
                  <a:gd name="T15" fmla="*/ 2147483647 h 364"/>
                  <a:gd name="T16" fmla="*/ 2147483647 w 265"/>
                  <a:gd name="T17" fmla="*/ 2147483647 h 36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65" h="364">
                    <a:moveTo>
                      <a:pt x="236" y="342"/>
                    </a:moveTo>
                    <a:cubicBezTo>
                      <a:pt x="257" y="330"/>
                      <a:pt x="265" y="302"/>
                      <a:pt x="252" y="281"/>
                    </a:cubicBezTo>
                    <a:cubicBezTo>
                      <a:pt x="107" y="29"/>
                      <a:pt x="107" y="29"/>
                      <a:pt x="107" y="29"/>
                    </a:cubicBezTo>
                    <a:cubicBezTo>
                      <a:pt x="94" y="7"/>
                      <a:pt x="67" y="0"/>
                      <a:pt x="45" y="12"/>
                    </a:cubicBezTo>
                    <a:cubicBezTo>
                      <a:pt x="29" y="22"/>
                      <a:pt x="29" y="22"/>
                      <a:pt x="29" y="22"/>
                    </a:cubicBezTo>
                    <a:cubicBezTo>
                      <a:pt x="8" y="34"/>
                      <a:pt x="0" y="62"/>
                      <a:pt x="13" y="83"/>
                    </a:cubicBezTo>
                    <a:cubicBezTo>
                      <a:pt x="158" y="335"/>
                      <a:pt x="158" y="335"/>
                      <a:pt x="158" y="335"/>
                    </a:cubicBezTo>
                    <a:cubicBezTo>
                      <a:pt x="171" y="357"/>
                      <a:pt x="198" y="364"/>
                      <a:pt x="220" y="352"/>
                    </a:cubicBezTo>
                    <a:lnTo>
                      <a:pt x="236" y="342"/>
                    </a:lnTo>
                    <a:close/>
                  </a:path>
                </a:pathLst>
              </a:custGeom>
              <a:solidFill>
                <a:srgbClr val="FADAB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28711" name="Freeform 79"/>
              <p:cNvSpPr>
                <a:spLocks/>
              </p:cNvSpPr>
              <p:nvPr/>
            </p:nvSpPr>
            <p:spPr bwMode="auto">
              <a:xfrm>
                <a:off x="2000251" y="1393825"/>
                <a:ext cx="690563" cy="717550"/>
              </a:xfrm>
              <a:custGeom>
                <a:avLst/>
                <a:gdLst>
                  <a:gd name="T0" fmla="*/ 2147483647 w 263"/>
                  <a:gd name="T1" fmla="*/ 2147483647 h 274"/>
                  <a:gd name="T2" fmla="*/ 2147483647 w 263"/>
                  <a:gd name="T3" fmla="*/ 2147483647 h 274"/>
                  <a:gd name="T4" fmla="*/ 2147483647 w 263"/>
                  <a:gd name="T5" fmla="*/ 2147483647 h 274"/>
                  <a:gd name="T6" fmla="*/ 2147483647 w 263"/>
                  <a:gd name="T7" fmla="*/ 2147483647 h 274"/>
                  <a:gd name="T8" fmla="*/ 2147483647 w 263"/>
                  <a:gd name="T9" fmla="*/ 2147483647 h 274"/>
                  <a:gd name="T10" fmla="*/ 2147483647 w 263"/>
                  <a:gd name="T11" fmla="*/ 2147483647 h 274"/>
                  <a:gd name="T12" fmla="*/ 2147483647 w 263"/>
                  <a:gd name="T13" fmla="*/ 2147483647 h 274"/>
                  <a:gd name="T14" fmla="*/ 2147483647 w 263"/>
                  <a:gd name="T15" fmla="*/ 2147483647 h 274"/>
                  <a:gd name="T16" fmla="*/ 2147483647 w 263"/>
                  <a:gd name="T17" fmla="*/ 2147483647 h 27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63" h="274">
                    <a:moveTo>
                      <a:pt x="5" y="72"/>
                    </a:moveTo>
                    <a:cubicBezTo>
                      <a:pt x="10" y="69"/>
                      <a:pt x="10" y="69"/>
                      <a:pt x="10" y="69"/>
                    </a:cubicBezTo>
                    <a:cubicBezTo>
                      <a:pt x="41" y="51"/>
                      <a:pt x="81" y="61"/>
                      <a:pt x="99" y="93"/>
                    </a:cubicBezTo>
                    <a:cubicBezTo>
                      <a:pt x="248" y="274"/>
                      <a:pt x="248" y="274"/>
                      <a:pt x="248" y="274"/>
                    </a:cubicBezTo>
                    <a:cubicBezTo>
                      <a:pt x="263" y="260"/>
                      <a:pt x="231" y="250"/>
                      <a:pt x="220" y="231"/>
                    </a:cubicBezTo>
                    <a:cubicBezTo>
                      <a:pt x="103" y="29"/>
                      <a:pt x="103" y="29"/>
                      <a:pt x="103" y="29"/>
                    </a:cubicBezTo>
                    <a:cubicBezTo>
                      <a:pt x="91" y="7"/>
                      <a:pt x="63" y="0"/>
                      <a:pt x="42" y="12"/>
                    </a:cubicBezTo>
                    <a:cubicBezTo>
                      <a:pt x="26" y="22"/>
                      <a:pt x="26" y="22"/>
                      <a:pt x="26" y="22"/>
                    </a:cubicBezTo>
                    <a:cubicBezTo>
                      <a:pt x="8" y="32"/>
                      <a:pt x="0" y="53"/>
                      <a:pt x="5" y="72"/>
                    </a:cubicBezTo>
                    <a:close/>
                  </a:path>
                </a:pathLst>
              </a:custGeom>
              <a:solidFill>
                <a:srgbClr val="EBCFA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28712" name="Freeform 80"/>
              <p:cNvSpPr>
                <a:spLocks/>
              </p:cNvSpPr>
              <p:nvPr/>
            </p:nvSpPr>
            <p:spPr bwMode="auto">
              <a:xfrm>
                <a:off x="2035176" y="1439863"/>
                <a:ext cx="261938" cy="260350"/>
              </a:xfrm>
              <a:custGeom>
                <a:avLst/>
                <a:gdLst>
                  <a:gd name="T0" fmla="*/ 2147483647 w 100"/>
                  <a:gd name="T1" fmla="*/ 2147483647 h 99"/>
                  <a:gd name="T2" fmla="*/ 2147483647 w 100"/>
                  <a:gd name="T3" fmla="*/ 2147483647 h 99"/>
                  <a:gd name="T4" fmla="*/ 2147483647 w 100"/>
                  <a:gd name="T5" fmla="*/ 2147483647 h 99"/>
                  <a:gd name="T6" fmla="*/ 2147483647 w 100"/>
                  <a:gd name="T7" fmla="*/ 2147483647 h 99"/>
                  <a:gd name="T8" fmla="*/ 2147483647 w 100"/>
                  <a:gd name="T9" fmla="*/ 2147483647 h 99"/>
                  <a:gd name="T10" fmla="*/ 2147483647 w 100"/>
                  <a:gd name="T11" fmla="*/ 2147483647 h 99"/>
                  <a:gd name="T12" fmla="*/ 2147483647 w 100"/>
                  <a:gd name="T13" fmla="*/ 2147483647 h 99"/>
                  <a:gd name="T14" fmla="*/ 2147483647 w 100"/>
                  <a:gd name="T15" fmla="*/ 2147483647 h 99"/>
                  <a:gd name="T16" fmla="*/ 2147483647 w 100"/>
                  <a:gd name="T17" fmla="*/ 2147483647 h 9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0" h="99">
                    <a:moveTo>
                      <a:pt x="77" y="82"/>
                    </a:moveTo>
                    <a:cubicBezTo>
                      <a:pt x="94" y="73"/>
                      <a:pt x="100" y="51"/>
                      <a:pt x="90" y="34"/>
                    </a:cubicBezTo>
                    <a:cubicBezTo>
                      <a:pt x="84" y="23"/>
                      <a:pt x="84" y="23"/>
                      <a:pt x="84" y="23"/>
                    </a:cubicBezTo>
                    <a:cubicBezTo>
                      <a:pt x="74" y="6"/>
                      <a:pt x="52" y="0"/>
                      <a:pt x="36" y="10"/>
                    </a:cubicBezTo>
                    <a:cubicBezTo>
                      <a:pt x="23" y="17"/>
                      <a:pt x="23" y="17"/>
                      <a:pt x="23" y="17"/>
                    </a:cubicBezTo>
                    <a:cubicBezTo>
                      <a:pt x="6" y="27"/>
                      <a:pt x="0" y="48"/>
                      <a:pt x="10" y="65"/>
                    </a:cubicBezTo>
                    <a:cubicBezTo>
                      <a:pt x="17" y="77"/>
                      <a:pt x="17" y="77"/>
                      <a:pt x="17" y="77"/>
                    </a:cubicBezTo>
                    <a:cubicBezTo>
                      <a:pt x="26" y="94"/>
                      <a:pt x="48" y="99"/>
                      <a:pt x="65" y="90"/>
                    </a:cubicBezTo>
                    <a:lnTo>
                      <a:pt x="77" y="82"/>
                    </a:lnTo>
                    <a:close/>
                  </a:path>
                </a:pathLst>
              </a:custGeom>
              <a:solidFill>
                <a:srgbClr val="F0EEE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28713" name="Freeform 81"/>
              <p:cNvSpPr>
                <a:spLocks/>
              </p:cNvSpPr>
              <p:nvPr/>
            </p:nvSpPr>
            <p:spPr bwMode="auto">
              <a:xfrm>
                <a:off x="2936876" y="2444750"/>
                <a:ext cx="881063" cy="863600"/>
              </a:xfrm>
              <a:custGeom>
                <a:avLst/>
                <a:gdLst>
                  <a:gd name="T0" fmla="*/ 2147483647 w 555"/>
                  <a:gd name="T1" fmla="*/ 2147483647 h 544"/>
                  <a:gd name="T2" fmla="*/ 2147483647 w 555"/>
                  <a:gd name="T3" fmla="*/ 2147483647 h 544"/>
                  <a:gd name="T4" fmla="*/ 0 w 555"/>
                  <a:gd name="T5" fmla="*/ 2147483647 h 544"/>
                  <a:gd name="T6" fmla="*/ 2147483647 w 555"/>
                  <a:gd name="T7" fmla="*/ 0 h 544"/>
                  <a:gd name="T8" fmla="*/ 2147483647 w 555"/>
                  <a:gd name="T9" fmla="*/ 2147483647 h 5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55" h="544">
                    <a:moveTo>
                      <a:pt x="555" y="337"/>
                    </a:moveTo>
                    <a:lnTo>
                      <a:pt x="195" y="544"/>
                    </a:lnTo>
                    <a:lnTo>
                      <a:pt x="0" y="207"/>
                    </a:lnTo>
                    <a:lnTo>
                      <a:pt x="360" y="0"/>
                    </a:lnTo>
                    <a:lnTo>
                      <a:pt x="555" y="337"/>
                    </a:lnTo>
                    <a:close/>
                  </a:path>
                </a:pathLst>
              </a:custGeom>
              <a:solidFill>
                <a:srgbClr val="EBCFA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28714" name="Freeform 82"/>
              <p:cNvSpPr>
                <a:spLocks/>
              </p:cNvSpPr>
              <p:nvPr/>
            </p:nvSpPr>
            <p:spPr bwMode="auto">
              <a:xfrm>
                <a:off x="2320926" y="1660525"/>
                <a:ext cx="1376363" cy="1293813"/>
              </a:xfrm>
              <a:custGeom>
                <a:avLst/>
                <a:gdLst>
                  <a:gd name="T0" fmla="*/ 2147483647 w 525"/>
                  <a:gd name="T1" fmla="*/ 2147483647 h 493"/>
                  <a:gd name="T2" fmla="*/ 2147483647 w 525"/>
                  <a:gd name="T3" fmla="*/ 2147483647 h 493"/>
                  <a:gd name="T4" fmla="*/ 2147483647 w 525"/>
                  <a:gd name="T5" fmla="*/ 2147483647 h 493"/>
                  <a:gd name="T6" fmla="*/ 2147483647 w 525"/>
                  <a:gd name="T7" fmla="*/ 2147483647 h 493"/>
                  <a:gd name="T8" fmla="*/ 2147483647 w 525"/>
                  <a:gd name="T9" fmla="*/ 2147483647 h 493"/>
                  <a:gd name="T10" fmla="*/ 2147483647 w 525"/>
                  <a:gd name="T11" fmla="*/ 2147483647 h 493"/>
                  <a:gd name="T12" fmla="*/ 2147483647 w 525"/>
                  <a:gd name="T13" fmla="*/ 2147483647 h 493"/>
                  <a:gd name="T14" fmla="*/ 2147483647 w 525"/>
                  <a:gd name="T15" fmla="*/ 2147483647 h 493"/>
                  <a:gd name="T16" fmla="*/ 2147483647 w 525"/>
                  <a:gd name="T17" fmla="*/ 2147483647 h 49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25" h="493">
                    <a:moveTo>
                      <a:pt x="504" y="219"/>
                    </a:moveTo>
                    <a:cubicBezTo>
                      <a:pt x="525" y="255"/>
                      <a:pt x="517" y="298"/>
                      <a:pt x="487" y="316"/>
                    </a:cubicBezTo>
                    <a:cubicBezTo>
                      <a:pt x="210" y="475"/>
                      <a:pt x="210" y="475"/>
                      <a:pt x="210" y="475"/>
                    </a:cubicBezTo>
                    <a:cubicBezTo>
                      <a:pt x="180" y="493"/>
                      <a:pt x="138" y="478"/>
                      <a:pt x="117" y="442"/>
                    </a:cubicBezTo>
                    <a:cubicBezTo>
                      <a:pt x="21" y="274"/>
                      <a:pt x="21" y="274"/>
                      <a:pt x="21" y="274"/>
                    </a:cubicBezTo>
                    <a:cubicBezTo>
                      <a:pt x="0" y="238"/>
                      <a:pt x="8" y="195"/>
                      <a:pt x="38" y="178"/>
                    </a:cubicBezTo>
                    <a:cubicBezTo>
                      <a:pt x="315" y="18"/>
                      <a:pt x="315" y="18"/>
                      <a:pt x="315" y="18"/>
                    </a:cubicBezTo>
                    <a:cubicBezTo>
                      <a:pt x="345" y="0"/>
                      <a:pt x="387" y="15"/>
                      <a:pt x="407" y="51"/>
                    </a:cubicBezTo>
                    <a:lnTo>
                      <a:pt x="504" y="219"/>
                    </a:lnTo>
                    <a:close/>
                  </a:path>
                </a:pathLst>
              </a:custGeom>
              <a:solidFill>
                <a:srgbClr val="FADAB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28715" name="Freeform 83"/>
              <p:cNvSpPr>
                <a:spLocks/>
              </p:cNvSpPr>
              <p:nvPr/>
            </p:nvSpPr>
            <p:spPr bwMode="auto">
              <a:xfrm>
                <a:off x="2949576" y="2525713"/>
                <a:ext cx="841375" cy="633413"/>
              </a:xfrm>
              <a:custGeom>
                <a:avLst/>
                <a:gdLst>
                  <a:gd name="T0" fmla="*/ 2147483647 w 530"/>
                  <a:gd name="T1" fmla="*/ 2147483647 h 399"/>
                  <a:gd name="T2" fmla="*/ 2147483647 w 530"/>
                  <a:gd name="T3" fmla="*/ 2147483647 h 399"/>
                  <a:gd name="T4" fmla="*/ 0 w 530"/>
                  <a:gd name="T5" fmla="*/ 2147483647 h 399"/>
                  <a:gd name="T6" fmla="*/ 2147483647 w 530"/>
                  <a:gd name="T7" fmla="*/ 0 h 399"/>
                  <a:gd name="T8" fmla="*/ 2147483647 w 530"/>
                  <a:gd name="T9" fmla="*/ 2147483647 h 39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30" h="399">
                    <a:moveTo>
                      <a:pt x="530" y="139"/>
                    </a:moveTo>
                    <a:lnTo>
                      <a:pt x="81" y="399"/>
                    </a:lnTo>
                    <a:lnTo>
                      <a:pt x="0" y="260"/>
                    </a:lnTo>
                    <a:lnTo>
                      <a:pt x="451" y="0"/>
                    </a:lnTo>
                    <a:lnTo>
                      <a:pt x="530" y="139"/>
                    </a:lnTo>
                    <a:close/>
                  </a:path>
                </a:pathLst>
              </a:custGeom>
              <a:solidFill>
                <a:srgbClr val="FEFAD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28716" name="Freeform 84"/>
              <p:cNvSpPr>
                <a:spLocks/>
              </p:cNvSpPr>
              <p:nvPr/>
            </p:nvSpPr>
            <p:spPr bwMode="auto">
              <a:xfrm>
                <a:off x="3657601" y="2525713"/>
                <a:ext cx="133350" cy="293688"/>
              </a:xfrm>
              <a:custGeom>
                <a:avLst/>
                <a:gdLst>
                  <a:gd name="T0" fmla="*/ 2147483647 w 84"/>
                  <a:gd name="T1" fmla="*/ 2147483647 h 185"/>
                  <a:gd name="T2" fmla="*/ 0 w 84"/>
                  <a:gd name="T3" fmla="*/ 2147483647 h 185"/>
                  <a:gd name="T4" fmla="*/ 0 w 84"/>
                  <a:gd name="T5" fmla="*/ 0 h 185"/>
                  <a:gd name="T6" fmla="*/ 2147483647 w 84"/>
                  <a:gd name="T7" fmla="*/ 0 h 185"/>
                  <a:gd name="T8" fmla="*/ 2147483647 w 84"/>
                  <a:gd name="T9" fmla="*/ 2147483647 h 18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4" h="185">
                    <a:moveTo>
                      <a:pt x="84" y="139"/>
                    </a:moveTo>
                    <a:lnTo>
                      <a:pt x="0" y="185"/>
                    </a:lnTo>
                    <a:lnTo>
                      <a:pt x="0" y="0"/>
                    </a:lnTo>
                    <a:lnTo>
                      <a:pt x="5" y="0"/>
                    </a:lnTo>
                    <a:lnTo>
                      <a:pt x="84" y="139"/>
                    </a:lnTo>
                    <a:close/>
                  </a:path>
                </a:pathLst>
              </a:custGeom>
              <a:solidFill>
                <a:srgbClr val="BFBCA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28717" name="Freeform 85"/>
              <p:cNvSpPr>
                <a:spLocks/>
              </p:cNvSpPr>
              <p:nvPr/>
            </p:nvSpPr>
            <p:spPr bwMode="auto">
              <a:xfrm>
                <a:off x="3000376" y="2701925"/>
                <a:ext cx="1381125" cy="915988"/>
              </a:xfrm>
              <a:custGeom>
                <a:avLst/>
                <a:gdLst>
                  <a:gd name="T0" fmla="*/ 2147483647 w 870"/>
                  <a:gd name="T1" fmla="*/ 2147483647 h 577"/>
                  <a:gd name="T2" fmla="*/ 2147483647 w 870"/>
                  <a:gd name="T3" fmla="*/ 2147483647 h 577"/>
                  <a:gd name="T4" fmla="*/ 0 w 870"/>
                  <a:gd name="T5" fmla="*/ 2147483647 h 577"/>
                  <a:gd name="T6" fmla="*/ 2147483647 w 870"/>
                  <a:gd name="T7" fmla="*/ 0 h 577"/>
                  <a:gd name="T8" fmla="*/ 2147483647 w 870"/>
                  <a:gd name="T9" fmla="*/ 2147483647 h 57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70" h="577">
                    <a:moveTo>
                      <a:pt x="870" y="577"/>
                    </a:moveTo>
                    <a:lnTo>
                      <a:pt x="150" y="577"/>
                    </a:lnTo>
                    <a:lnTo>
                      <a:pt x="0" y="316"/>
                    </a:lnTo>
                    <a:lnTo>
                      <a:pt x="548" y="0"/>
                    </a:lnTo>
                    <a:lnTo>
                      <a:pt x="870" y="577"/>
                    </a:lnTo>
                    <a:close/>
                  </a:path>
                </a:pathLst>
              </a:custGeom>
              <a:solidFill>
                <a:srgbClr val="473F3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28718" name="Freeform 86"/>
              <p:cNvSpPr>
                <a:spLocks/>
              </p:cNvSpPr>
              <p:nvPr/>
            </p:nvSpPr>
            <p:spPr bwMode="auto">
              <a:xfrm>
                <a:off x="3657601" y="2701925"/>
                <a:ext cx="723900" cy="915988"/>
              </a:xfrm>
              <a:custGeom>
                <a:avLst/>
                <a:gdLst>
                  <a:gd name="T0" fmla="*/ 2147483647 w 456"/>
                  <a:gd name="T1" fmla="*/ 2147483647 h 577"/>
                  <a:gd name="T2" fmla="*/ 0 w 456"/>
                  <a:gd name="T3" fmla="*/ 2147483647 h 577"/>
                  <a:gd name="T4" fmla="*/ 0 w 456"/>
                  <a:gd name="T5" fmla="*/ 2147483647 h 577"/>
                  <a:gd name="T6" fmla="*/ 2147483647 w 456"/>
                  <a:gd name="T7" fmla="*/ 0 h 577"/>
                  <a:gd name="T8" fmla="*/ 2147483647 w 456"/>
                  <a:gd name="T9" fmla="*/ 2147483647 h 57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56" h="577">
                    <a:moveTo>
                      <a:pt x="456" y="577"/>
                    </a:moveTo>
                    <a:lnTo>
                      <a:pt x="0" y="577"/>
                    </a:lnTo>
                    <a:lnTo>
                      <a:pt x="0" y="74"/>
                    </a:lnTo>
                    <a:lnTo>
                      <a:pt x="134" y="0"/>
                    </a:lnTo>
                    <a:lnTo>
                      <a:pt x="456" y="577"/>
                    </a:lnTo>
                    <a:close/>
                  </a:path>
                </a:pathLst>
              </a:custGeom>
              <a:solidFill>
                <a:srgbClr val="352F2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28719" name="Freeform 87"/>
              <p:cNvSpPr>
                <a:spLocks/>
              </p:cNvSpPr>
              <p:nvPr/>
            </p:nvSpPr>
            <p:spPr bwMode="auto">
              <a:xfrm>
                <a:off x="3549651" y="2616200"/>
                <a:ext cx="173038" cy="169863"/>
              </a:xfrm>
              <a:custGeom>
                <a:avLst/>
                <a:gdLst>
                  <a:gd name="T0" fmla="*/ 2147483647 w 66"/>
                  <a:gd name="T1" fmla="*/ 2147483647 h 65"/>
                  <a:gd name="T2" fmla="*/ 2147483647 w 66"/>
                  <a:gd name="T3" fmla="*/ 2147483647 h 65"/>
                  <a:gd name="T4" fmla="*/ 2147483647 w 66"/>
                  <a:gd name="T5" fmla="*/ 2147483647 h 65"/>
                  <a:gd name="T6" fmla="*/ 2147483647 w 66"/>
                  <a:gd name="T7" fmla="*/ 2147483647 h 65"/>
                  <a:gd name="T8" fmla="*/ 2147483647 w 66"/>
                  <a:gd name="T9" fmla="*/ 2147483647 h 6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6" h="65">
                    <a:moveTo>
                      <a:pt x="58" y="18"/>
                    </a:moveTo>
                    <a:cubicBezTo>
                      <a:pt x="66" y="32"/>
                      <a:pt x="61" y="49"/>
                      <a:pt x="47" y="57"/>
                    </a:cubicBezTo>
                    <a:cubicBezTo>
                      <a:pt x="34" y="65"/>
                      <a:pt x="16" y="61"/>
                      <a:pt x="8" y="47"/>
                    </a:cubicBezTo>
                    <a:cubicBezTo>
                      <a:pt x="0" y="33"/>
                      <a:pt x="5" y="16"/>
                      <a:pt x="19" y="8"/>
                    </a:cubicBezTo>
                    <a:cubicBezTo>
                      <a:pt x="32" y="0"/>
                      <a:pt x="50" y="4"/>
                      <a:pt x="58" y="18"/>
                    </a:cubicBezTo>
                    <a:close/>
                  </a:path>
                </a:pathLst>
              </a:custGeom>
              <a:solidFill>
                <a:srgbClr val="F9E59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28720" name="Freeform 88"/>
              <p:cNvSpPr>
                <a:spLocks/>
              </p:cNvSpPr>
              <p:nvPr/>
            </p:nvSpPr>
            <p:spPr bwMode="auto">
              <a:xfrm>
                <a:off x="0" y="1663700"/>
                <a:ext cx="592138" cy="354013"/>
              </a:xfrm>
              <a:custGeom>
                <a:avLst/>
                <a:gdLst>
                  <a:gd name="T0" fmla="*/ 2147483647 w 226"/>
                  <a:gd name="T1" fmla="*/ 2147483647 h 135"/>
                  <a:gd name="T2" fmla="*/ 2147483647 w 226"/>
                  <a:gd name="T3" fmla="*/ 2147483647 h 135"/>
                  <a:gd name="T4" fmla="*/ 2147483647 w 226"/>
                  <a:gd name="T5" fmla="*/ 2147483647 h 135"/>
                  <a:gd name="T6" fmla="*/ 2147483647 w 226"/>
                  <a:gd name="T7" fmla="*/ 2147483647 h 135"/>
                  <a:gd name="T8" fmla="*/ 2147483647 w 226"/>
                  <a:gd name="T9" fmla="*/ 2147483647 h 135"/>
                  <a:gd name="T10" fmla="*/ 2147483647 w 226"/>
                  <a:gd name="T11" fmla="*/ 2147483647 h 135"/>
                  <a:gd name="T12" fmla="*/ 2147483647 w 226"/>
                  <a:gd name="T13" fmla="*/ 2147483647 h 135"/>
                  <a:gd name="T14" fmla="*/ 2147483647 w 226"/>
                  <a:gd name="T15" fmla="*/ 2147483647 h 135"/>
                  <a:gd name="T16" fmla="*/ 2147483647 w 226"/>
                  <a:gd name="T17" fmla="*/ 2147483647 h 13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26" h="135">
                    <a:moveTo>
                      <a:pt x="8" y="100"/>
                    </a:moveTo>
                    <a:cubicBezTo>
                      <a:pt x="13" y="122"/>
                      <a:pt x="34" y="135"/>
                      <a:pt x="56" y="130"/>
                    </a:cubicBezTo>
                    <a:cubicBezTo>
                      <a:pt x="191" y="99"/>
                      <a:pt x="191" y="99"/>
                      <a:pt x="191" y="99"/>
                    </a:cubicBezTo>
                    <a:cubicBezTo>
                      <a:pt x="212" y="94"/>
                      <a:pt x="226" y="73"/>
                      <a:pt x="221" y="51"/>
                    </a:cubicBezTo>
                    <a:cubicBezTo>
                      <a:pt x="217" y="35"/>
                      <a:pt x="217" y="35"/>
                      <a:pt x="217" y="35"/>
                    </a:cubicBezTo>
                    <a:cubicBezTo>
                      <a:pt x="212" y="14"/>
                      <a:pt x="191" y="0"/>
                      <a:pt x="169" y="5"/>
                    </a:cubicBezTo>
                    <a:cubicBezTo>
                      <a:pt x="34" y="36"/>
                      <a:pt x="34" y="36"/>
                      <a:pt x="34" y="36"/>
                    </a:cubicBezTo>
                    <a:cubicBezTo>
                      <a:pt x="13" y="41"/>
                      <a:pt x="0" y="63"/>
                      <a:pt x="4" y="84"/>
                    </a:cubicBezTo>
                    <a:lnTo>
                      <a:pt x="8" y="100"/>
                    </a:lnTo>
                    <a:close/>
                  </a:path>
                </a:pathLst>
              </a:custGeom>
              <a:solidFill>
                <a:srgbClr val="FADAB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28721" name="Freeform 89"/>
              <p:cNvSpPr>
                <a:spLocks/>
              </p:cNvSpPr>
              <p:nvPr/>
            </p:nvSpPr>
            <p:spPr bwMode="auto">
              <a:xfrm>
                <a:off x="330201" y="1697038"/>
                <a:ext cx="217488" cy="220663"/>
              </a:xfrm>
              <a:custGeom>
                <a:avLst/>
                <a:gdLst>
                  <a:gd name="T0" fmla="*/ 2147483647 w 83"/>
                  <a:gd name="T1" fmla="*/ 2147483647 h 84"/>
                  <a:gd name="T2" fmla="*/ 2147483647 w 83"/>
                  <a:gd name="T3" fmla="*/ 2147483647 h 84"/>
                  <a:gd name="T4" fmla="*/ 2147483647 w 83"/>
                  <a:gd name="T5" fmla="*/ 2147483647 h 84"/>
                  <a:gd name="T6" fmla="*/ 2147483647 w 83"/>
                  <a:gd name="T7" fmla="*/ 2147483647 h 84"/>
                  <a:gd name="T8" fmla="*/ 2147483647 w 83"/>
                  <a:gd name="T9" fmla="*/ 2147483647 h 84"/>
                  <a:gd name="T10" fmla="*/ 2147483647 w 83"/>
                  <a:gd name="T11" fmla="*/ 2147483647 h 84"/>
                  <a:gd name="T12" fmla="*/ 2147483647 w 83"/>
                  <a:gd name="T13" fmla="*/ 2147483647 h 84"/>
                  <a:gd name="T14" fmla="*/ 2147483647 w 83"/>
                  <a:gd name="T15" fmla="*/ 2147483647 h 84"/>
                  <a:gd name="T16" fmla="*/ 2147483647 w 83"/>
                  <a:gd name="T17" fmla="*/ 2147483647 h 8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83" h="84">
                    <a:moveTo>
                      <a:pt x="7" y="57"/>
                    </a:moveTo>
                    <a:cubicBezTo>
                      <a:pt x="11" y="73"/>
                      <a:pt x="27" y="84"/>
                      <a:pt x="44" y="80"/>
                    </a:cubicBezTo>
                    <a:cubicBezTo>
                      <a:pt x="55" y="77"/>
                      <a:pt x="55" y="77"/>
                      <a:pt x="55" y="77"/>
                    </a:cubicBezTo>
                    <a:cubicBezTo>
                      <a:pt x="72" y="73"/>
                      <a:pt x="83" y="57"/>
                      <a:pt x="79" y="40"/>
                    </a:cubicBezTo>
                    <a:cubicBezTo>
                      <a:pt x="76" y="27"/>
                      <a:pt x="76" y="27"/>
                      <a:pt x="76" y="27"/>
                    </a:cubicBezTo>
                    <a:cubicBezTo>
                      <a:pt x="72" y="11"/>
                      <a:pt x="55" y="0"/>
                      <a:pt x="39" y="4"/>
                    </a:cubicBezTo>
                    <a:cubicBezTo>
                      <a:pt x="27" y="7"/>
                      <a:pt x="27" y="7"/>
                      <a:pt x="27" y="7"/>
                    </a:cubicBezTo>
                    <a:cubicBezTo>
                      <a:pt x="10" y="11"/>
                      <a:pt x="0" y="27"/>
                      <a:pt x="4" y="44"/>
                    </a:cubicBezTo>
                    <a:lnTo>
                      <a:pt x="7" y="57"/>
                    </a:lnTo>
                    <a:close/>
                  </a:path>
                </a:pathLst>
              </a:custGeom>
              <a:solidFill>
                <a:srgbClr val="F0EEE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grpSp>
        <p:grpSp>
          <p:nvGrpSpPr>
            <p:cNvPr id="28683" name="组合 33"/>
            <p:cNvGrpSpPr>
              <a:grpSpLocks/>
            </p:cNvGrpSpPr>
            <p:nvPr/>
          </p:nvGrpSpPr>
          <p:grpSpPr bwMode="auto">
            <a:xfrm>
              <a:off x="2063154" y="659842"/>
              <a:ext cx="773981" cy="773981"/>
              <a:chOff x="0" y="0"/>
              <a:chExt cx="773981" cy="773981"/>
            </a:xfrm>
          </p:grpSpPr>
          <p:sp>
            <p:nvSpPr>
              <p:cNvPr id="28687" name="椭圆 41"/>
              <p:cNvSpPr>
                <a:spLocks noChangeArrowheads="1"/>
              </p:cNvSpPr>
              <p:nvPr/>
            </p:nvSpPr>
            <p:spPr bwMode="auto">
              <a:xfrm>
                <a:off x="0" y="0"/>
                <a:ext cx="773981" cy="773981"/>
              </a:xfrm>
              <a:prstGeom prst="ellipse">
                <a:avLst/>
              </a:pr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微软雅黑" pitchFamily="34" charset="-122"/>
                  <a:cs typeface="+mn-cs"/>
                </a:endParaRPr>
              </a:p>
            </p:txBody>
          </p:sp>
          <p:pic>
            <p:nvPicPr>
              <p:cNvPr id="28688" name="组合 42"/>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7308" y="195814"/>
                <a:ext cx="414110" cy="4094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8684" name="组合 36"/>
            <p:cNvGrpSpPr>
              <a:grpSpLocks/>
            </p:cNvGrpSpPr>
            <p:nvPr/>
          </p:nvGrpSpPr>
          <p:grpSpPr bwMode="auto">
            <a:xfrm>
              <a:off x="1012182" y="1187100"/>
              <a:ext cx="773981" cy="773981"/>
              <a:chOff x="0" y="0"/>
              <a:chExt cx="773981" cy="773981"/>
            </a:xfrm>
          </p:grpSpPr>
          <p:sp>
            <p:nvSpPr>
              <p:cNvPr id="28685" name="椭圆 39"/>
              <p:cNvSpPr>
                <a:spLocks noChangeArrowheads="1"/>
              </p:cNvSpPr>
              <p:nvPr/>
            </p:nvSpPr>
            <p:spPr bwMode="auto">
              <a:xfrm>
                <a:off x="0" y="0"/>
                <a:ext cx="773981" cy="773981"/>
              </a:xfrm>
              <a:prstGeom prst="ellipse">
                <a:avLst/>
              </a:prstGeom>
              <a:solidFill>
                <a:srgbClr val="C2000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微软雅黑" pitchFamily="34" charset="-122"/>
                  <a:cs typeface="+mn-cs"/>
                </a:endParaRPr>
              </a:p>
            </p:txBody>
          </p:sp>
          <p:sp>
            <p:nvSpPr>
              <p:cNvPr id="28686" name="Freeform 363"/>
              <p:cNvSpPr>
                <a:spLocks/>
              </p:cNvSpPr>
              <p:nvPr/>
            </p:nvSpPr>
            <p:spPr bwMode="auto">
              <a:xfrm rot="-1586594">
                <a:off x="170193" y="225670"/>
                <a:ext cx="433592" cy="312712"/>
              </a:xfrm>
              <a:custGeom>
                <a:avLst/>
                <a:gdLst>
                  <a:gd name="T0" fmla="*/ 2147483647 w 291"/>
                  <a:gd name="T1" fmla="*/ 2147483647 h 210"/>
                  <a:gd name="T2" fmla="*/ 2147483647 w 291"/>
                  <a:gd name="T3" fmla="*/ 2147483647 h 210"/>
                  <a:gd name="T4" fmla="*/ 2147483647 w 291"/>
                  <a:gd name="T5" fmla="*/ 0 h 210"/>
                  <a:gd name="T6" fmla="*/ 2147483647 w 291"/>
                  <a:gd name="T7" fmla="*/ 2147483647 h 210"/>
                  <a:gd name="T8" fmla="*/ 2147483647 w 291"/>
                  <a:gd name="T9" fmla="*/ 2147483647 h 210"/>
                  <a:gd name="T10" fmla="*/ 2147483647 w 291"/>
                  <a:gd name="T11" fmla="*/ 2147483647 h 210"/>
                  <a:gd name="T12" fmla="*/ 2147483647 w 291"/>
                  <a:gd name="T13" fmla="*/ 2147483647 h 210"/>
                  <a:gd name="T14" fmla="*/ 2147483647 w 291"/>
                  <a:gd name="T15" fmla="*/ 2147483647 h 210"/>
                  <a:gd name="T16" fmla="*/ 2147483647 w 291"/>
                  <a:gd name="T17" fmla="*/ 2147483647 h 210"/>
                  <a:gd name="T18" fmla="*/ 2147483647 w 291"/>
                  <a:gd name="T19" fmla="*/ 2147483647 h 210"/>
                  <a:gd name="T20" fmla="*/ 2147483647 w 291"/>
                  <a:gd name="T21" fmla="*/ 2147483647 h 210"/>
                  <a:gd name="T22" fmla="*/ 2147483647 w 291"/>
                  <a:gd name="T23" fmla="*/ 2147483647 h 210"/>
                  <a:gd name="T24" fmla="*/ 2147483647 w 291"/>
                  <a:gd name="T25" fmla="*/ 2147483647 h 210"/>
                  <a:gd name="T26" fmla="*/ 2147483647 w 291"/>
                  <a:gd name="T27" fmla="*/ 2147483647 h 210"/>
                  <a:gd name="T28" fmla="*/ 2147483647 w 291"/>
                  <a:gd name="T29" fmla="*/ 2147483647 h 210"/>
                  <a:gd name="T30" fmla="*/ 2147483647 w 291"/>
                  <a:gd name="T31" fmla="*/ 2147483647 h 210"/>
                  <a:gd name="T32" fmla="*/ 2147483647 w 291"/>
                  <a:gd name="T33" fmla="*/ 2147483647 h 210"/>
                  <a:gd name="T34" fmla="*/ 2147483647 w 291"/>
                  <a:gd name="T35" fmla="*/ 2147483647 h 210"/>
                  <a:gd name="T36" fmla="*/ 2147483647 w 291"/>
                  <a:gd name="T37" fmla="*/ 2147483647 h 210"/>
                  <a:gd name="T38" fmla="*/ 2147483647 w 291"/>
                  <a:gd name="T39" fmla="*/ 2147483647 h 210"/>
                  <a:gd name="T40" fmla="*/ 2147483647 w 291"/>
                  <a:gd name="T41" fmla="*/ 2147483647 h 210"/>
                  <a:gd name="T42" fmla="*/ 2147483647 w 291"/>
                  <a:gd name="T43" fmla="*/ 2147483647 h 210"/>
                  <a:gd name="T44" fmla="*/ 2147483647 w 291"/>
                  <a:gd name="T45" fmla="*/ 2147483647 h 210"/>
                  <a:gd name="T46" fmla="*/ 2147483647 w 291"/>
                  <a:gd name="T47" fmla="*/ 2147483647 h 210"/>
                  <a:gd name="T48" fmla="*/ 2147483647 w 291"/>
                  <a:gd name="T49" fmla="*/ 2147483647 h 210"/>
                  <a:gd name="T50" fmla="*/ 2147483647 w 291"/>
                  <a:gd name="T51" fmla="*/ 2147483647 h 210"/>
                  <a:gd name="T52" fmla="*/ 2147483647 w 291"/>
                  <a:gd name="T53" fmla="*/ 2147483647 h 210"/>
                  <a:gd name="T54" fmla="*/ 2147483647 w 291"/>
                  <a:gd name="T55" fmla="*/ 2147483647 h 210"/>
                  <a:gd name="T56" fmla="*/ 2147483647 w 291"/>
                  <a:gd name="T57" fmla="*/ 2147483647 h 210"/>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291" h="210">
                    <a:moveTo>
                      <a:pt x="287" y="75"/>
                    </a:moveTo>
                    <a:cubicBezTo>
                      <a:pt x="275" y="61"/>
                      <a:pt x="230" y="24"/>
                      <a:pt x="230" y="24"/>
                    </a:cubicBezTo>
                    <a:cubicBezTo>
                      <a:pt x="223" y="0"/>
                      <a:pt x="223" y="0"/>
                      <a:pt x="223" y="0"/>
                    </a:cubicBezTo>
                    <a:cubicBezTo>
                      <a:pt x="173" y="63"/>
                      <a:pt x="173" y="63"/>
                      <a:pt x="173" y="63"/>
                    </a:cubicBezTo>
                    <a:cubicBezTo>
                      <a:pt x="35" y="63"/>
                      <a:pt x="35" y="63"/>
                      <a:pt x="35" y="63"/>
                    </a:cubicBezTo>
                    <a:cubicBezTo>
                      <a:pt x="35" y="63"/>
                      <a:pt x="34" y="63"/>
                      <a:pt x="34" y="63"/>
                    </a:cubicBezTo>
                    <a:cubicBezTo>
                      <a:pt x="33" y="63"/>
                      <a:pt x="33" y="63"/>
                      <a:pt x="33" y="63"/>
                    </a:cubicBezTo>
                    <a:cubicBezTo>
                      <a:pt x="33" y="63"/>
                      <a:pt x="33" y="63"/>
                      <a:pt x="33" y="63"/>
                    </a:cubicBezTo>
                    <a:cubicBezTo>
                      <a:pt x="30" y="64"/>
                      <a:pt x="28" y="65"/>
                      <a:pt x="26" y="68"/>
                    </a:cubicBezTo>
                    <a:cubicBezTo>
                      <a:pt x="3" y="104"/>
                      <a:pt x="3" y="104"/>
                      <a:pt x="3" y="104"/>
                    </a:cubicBezTo>
                    <a:cubicBezTo>
                      <a:pt x="0" y="109"/>
                      <a:pt x="2" y="115"/>
                      <a:pt x="6" y="118"/>
                    </a:cubicBezTo>
                    <a:cubicBezTo>
                      <a:pt x="8" y="119"/>
                      <a:pt x="10" y="119"/>
                      <a:pt x="11" y="119"/>
                    </a:cubicBezTo>
                    <a:cubicBezTo>
                      <a:pt x="15" y="119"/>
                      <a:pt x="18" y="118"/>
                      <a:pt x="20" y="115"/>
                    </a:cubicBezTo>
                    <a:cubicBezTo>
                      <a:pt x="33" y="94"/>
                      <a:pt x="33" y="94"/>
                      <a:pt x="33" y="94"/>
                    </a:cubicBezTo>
                    <a:cubicBezTo>
                      <a:pt x="33" y="132"/>
                      <a:pt x="33" y="132"/>
                      <a:pt x="33" y="132"/>
                    </a:cubicBezTo>
                    <a:cubicBezTo>
                      <a:pt x="33" y="132"/>
                      <a:pt x="33" y="132"/>
                      <a:pt x="33" y="132"/>
                    </a:cubicBezTo>
                    <a:cubicBezTo>
                      <a:pt x="33" y="198"/>
                      <a:pt x="33" y="198"/>
                      <a:pt x="33" y="198"/>
                    </a:cubicBezTo>
                    <a:cubicBezTo>
                      <a:pt x="33" y="205"/>
                      <a:pt x="38" y="210"/>
                      <a:pt x="45" y="210"/>
                    </a:cubicBezTo>
                    <a:cubicBezTo>
                      <a:pt x="51" y="210"/>
                      <a:pt x="57" y="205"/>
                      <a:pt x="57" y="198"/>
                    </a:cubicBezTo>
                    <a:cubicBezTo>
                      <a:pt x="57" y="134"/>
                      <a:pt x="57" y="134"/>
                      <a:pt x="57" y="134"/>
                    </a:cubicBezTo>
                    <a:cubicBezTo>
                      <a:pt x="192" y="146"/>
                      <a:pt x="192" y="146"/>
                      <a:pt x="192" y="146"/>
                    </a:cubicBezTo>
                    <a:cubicBezTo>
                      <a:pt x="192" y="198"/>
                      <a:pt x="192" y="198"/>
                      <a:pt x="192" y="198"/>
                    </a:cubicBezTo>
                    <a:cubicBezTo>
                      <a:pt x="192" y="205"/>
                      <a:pt x="197" y="210"/>
                      <a:pt x="204" y="210"/>
                    </a:cubicBezTo>
                    <a:cubicBezTo>
                      <a:pt x="210" y="210"/>
                      <a:pt x="216" y="205"/>
                      <a:pt x="216" y="198"/>
                    </a:cubicBezTo>
                    <a:cubicBezTo>
                      <a:pt x="216" y="148"/>
                      <a:pt x="216" y="148"/>
                      <a:pt x="216" y="148"/>
                    </a:cubicBezTo>
                    <a:cubicBezTo>
                      <a:pt x="216" y="125"/>
                      <a:pt x="216" y="125"/>
                      <a:pt x="216" y="125"/>
                    </a:cubicBezTo>
                    <a:cubicBezTo>
                      <a:pt x="216" y="90"/>
                      <a:pt x="216" y="90"/>
                      <a:pt x="216" y="90"/>
                    </a:cubicBezTo>
                    <a:cubicBezTo>
                      <a:pt x="288" y="85"/>
                      <a:pt x="288" y="85"/>
                      <a:pt x="288" y="85"/>
                    </a:cubicBezTo>
                    <a:cubicBezTo>
                      <a:pt x="288" y="83"/>
                      <a:pt x="291" y="80"/>
                      <a:pt x="287" y="75"/>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grpSp>
      </p:grpSp>
      <p:sp>
        <p:nvSpPr>
          <p:cNvPr id="28676" name="椭圆 87"/>
          <p:cNvSpPr>
            <a:spLocks noChangeArrowheads="1"/>
          </p:cNvSpPr>
          <p:nvPr/>
        </p:nvSpPr>
        <p:spPr bwMode="auto">
          <a:xfrm>
            <a:off x="2952751" y="3117851"/>
            <a:ext cx="812800" cy="812800"/>
          </a:xfrm>
          <a:prstGeom prst="ellipse">
            <a:avLst/>
          </a:pr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微软雅黑" pitchFamily="34" charset="-122"/>
              <a:cs typeface="+mn-cs"/>
            </a:endParaRPr>
          </a:p>
        </p:txBody>
      </p:sp>
      <p:sp>
        <p:nvSpPr>
          <p:cNvPr id="28677" name="Freeform 208"/>
          <p:cNvSpPr>
            <a:spLocks noEditPoints="1"/>
          </p:cNvSpPr>
          <p:nvPr/>
        </p:nvSpPr>
        <p:spPr bwMode="auto">
          <a:xfrm>
            <a:off x="3187700" y="3317875"/>
            <a:ext cx="338139" cy="388939"/>
          </a:xfrm>
          <a:custGeom>
            <a:avLst/>
            <a:gdLst>
              <a:gd name="T0" fmla="*/ 2147483647 w 252"/>
              <a:gd name="T1" fmla="*/ 2147483647 h 288"/>
              <a:gd name="T2" fmla="*/ 2147483647 w 252"/>
              <a:gd name="T3" fmla="*/ 2147483647 h 288"/>
              <a:gd name="T4" fmla="*/ 2147483647 w 252"/>
              <a:gd name="T5" fmla="*/ 2147483647 h 288"/>
              <a:gd name="T6" fmla="*/ 2147483647 w 252"/>
              <a:gd name="T7" fmla="*/ 2147483647 h 288"/>
              <a:gd name="T8" fmla="*/ 2147483647 w 252"/>
              <a:gd name="T9" fmla="*/ 2147483647 h 288"/>
              <a:gd name="T10" fmla="*/ 2147483647 w 252"/>
              <a:gd name="T11" fmla="*/ 0 h 288"/>
              <a:gd name="T12" fmla="*/ 2147483647 w 252"/>
              <a:gd name="T13" fmla="*/ 2147483647 h 288"/>
              <a:gd name="T14" fmla="*/ 2147483647 w 252"/>
              <a:gd name="T15" fmla="*/ 2147483647 h 288"/>
              <a:gd name="T16" fmla="*/ 2147483647 w 252"/>
              <a:gd name="T17" fmla="*/ 2147483647 h 288"/>
              <a:gd name="T18" fmla="*/ 2147483647 w 252"/>
              <a:gd name="T19" fmla="*/ 2147483647 h 288"/>
              <a:gd name="T20" fmla="*/ 2147483647 w 252"/>
              <a:gd name="T21" fmla="*/ 2147483647 h 288"/>
              <a:gd name="T22" fmla="*/ 0 w 252"/>
              <a:gd name="T23" fmla="*/ 2147483647 h 288"/>
              <a:gd name="T24" fmla="*/ 2147483647 w 252"/>
              <a:gd name="T25" fmla="*/ 2147483647 h 288"/>
              <a:gd name="T26" fmla="*/ 2147483647 w 252"/>
              <a:gd name="T27" fmla="*/ 2147483647 h 288"/>
              <a:gd name="T28" fmla="*/ 2147483647 w 252"/>
              <a:gd name="T29" fmla="*/ 2147483647 h 288"/>
              <a:gd name="T30" fmla="*/ 2147483647 w 252"/>
              <a:gd name="T31" fmla="*/ 2147483647 h 288"/>
              <a:gd name="T32" fmla="*/ 2147483647 w 252"/>
              <a:gd name="T33" fmla="*/ 2147483647 h 288"/>
              <a:gd name="T34" fmla="*/ 2147483647 w 252"/>
              <a:gd name="T35" fmla="*/ 2147483647 h 288"/>
              <a:gd name="T36" fmla="*/ 2147483647 w 252"/>
              <a:gd name="T37" fmla="*/ 2147483647 h 288"/>
              <a:gd name="T38" fmla="*/ 2147483647 w 252"/>
              <a:gd name="T39" fmla="*/ 2147483647 h 288"/>
              <a:gd name="T40" fmla="*/ 2147483647 w 252"/>
              <a:gd name="T41" fmla="*/ 2147483647 h 288"/>
              <a:gd name="T42" fmla="*/ 2147483647 w 252"/>
              <a:gd name="T43" fmla="*/ 2147483647 h 288"/>
              <a:gd name="T44" fmla="*/ 2147483647 w 252"/>
              <a:gd name="T45" fmla="*/ 2147483647 h 288"/>
              <a:gd name="T46" fmla="*/ 2147483647 w 252"/>
              <a:gd name="T47" fmla="*/ 2147483647 h 288"/>
              <a:gd name="T48" fmla="*/ 2147483647 w 252"/>
              <a:gd name="T49" fmla="*/ 2147483647 h 288"/>
              <a:gd name="T50" fmla="*/ 2147483647 w 252"/>
              <a:gd name="T51" fmla="*/ 2147483647 h 288"/>
              <a:gd name="T52" fmla="*/ 2147483647 w 252"/>
              <a:gd name="T53" fmla="*/ 2147483647 h 288"/>
              <a:gd name="T54" fmla="*/ 2147483647 w 252"/>
              <a:gd name="T55" fmla="*/ 2147483647 h 288"/>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252" h="288">
                <a:moveTo>
                  <a:pt x="217" y="204"/>
                </a:moveTo>
                <a:cubicBezTo>
                  <a:pt x="217" y="202"/>
                  <a:pt x="217" y="199"/>
                  <a:pt x="217" y="196"/>
                </a:cubicBezTo>
                <a:cubicBezTo>
                  <a:pt x="217" y="126"/>
                  <a:pt x="217" y="126"/>
                  <a:pt x="217" y="126"/>
                </a:cubicBezTo>
                <a:cubicBezTo>
                  <a:pt x="217" y="86"/>
                  <a:pt x="192" y="53"/>
                  <a:pt x="156" y="40"/>
                </a:cubicBezTo>
                <a:cubicBezTo>
                  <a:pt x="157" y="37"/>
                  <a:pt x="158" y="35"/>
                  <a:pt x="158" y="32"/>
                </a:cubicBezTo>
                <a:cubicBezTo>
                  <a:pt x="158" y="14"/>
                  <a:pt x="143" y="0"/>
                  <a:pt x="126" y="0"/>
                </a:cubicBezTo>
                <a:cubicBezTo>
                  <a:pt x="109" y="0"/>
                  <a:pt x="94" y="14"/>
                  <a:pt x="94" y="32"/>
                </a:cubicBezTo>
                <a:cubicBezTo>
                  <a:pt x="94" y="35"/>
                  <a:pt x="95" y="37"/>
                  <a:pt x="96" y="40"/>
                </a:cubicBezTo>
                <a:cubicBezTo>
                  <a:pt x="60" y="53"/>
                  <a:pt x="35" y="86"/>
                  <a:pt x="35" y="126"/>
                </a:cubicBezTo>
                <a:cubicBezTo>
                  <a:pt x="35" y="196"/>
                  <a:pt x="35" y="196"/>
                  <a:pt x="35" y="196"/>
                </a:cubicBezTo>
                <a:cubicBezTo>
                  <a:pt x="35" y="199"/>
                  <a:pt x="35" y="202"/>
                  <a:pt x="35" y="204"/>
                </a:cubicBezTo>
                <a:cubicBezTo>
                  <a:pt x="0" y="238"/>
                  <a:pt x="0" y="238"/>
                  <a:pt x="0" y="238"/>
                </a:cubicBezTo>
                <a:cubicBezTo>
                  <a:pt x="0" y="246"/>
                  <a:pt x="6" y="252"/>
                  <a:pt x="14" y="252"/>
                </a:cubicBezTo>
                <a:cubicBezTo>
                  <a:pt x="95" y="252"/>
                  <a:pt x="95" y="252"/>
                  <a:pt x="95" y="252"/>
                </a:cubicBezTo>
                <a:cubicBezTo>
                  <a:pt x="95" y="254"/>
                  <a:pt x="94" y="255"/>
                  <a:pt x="94" y="256"/>
                </a:cubicBezTo>
                <a:cubicBezTo>
                  <a:pt x="94" y="274"/>
                  <a:pt x="109" y="288"/>
                  <a:pt x="126" y="288"/>
                </a:cubicBezTo>
                <a:cubicBezTo>
                  <a:pt x="143" y="288"/>
                  <a:pt x="158" y="274"/>
                  <a:pt x="158" y="256"/>
                </a:cubicBezTo>
                <a:cubicBezTo>
                  <a:pt x="158" y="255"/>
                  <a:pt x="157" y="254"/>
                  <a:pt x="157" y="252"/>
                </a:cubicBezTo>
                <a:cubicBezTo>
                  <a:pt x="238" y="252"/>
                  <a:pt x="238" y="252"/>
                  <a:pt x="238" y="252"/>
                </a:cubicBezTo>
                <a:cubicBezTo>
                  <a:pt x="246" y="252"/>
                  <a:pt x="252" y="246"/>
                  <a:pt x="252" y="238"/>
                </a:cubicBezTo>
                <a:lnTo>
                  <a:pt x="217" y="204"/>
                </a:lnTo>
                <a:close/>
                <a:moveTo>
                  <a:pt x="108" y="32"/>
                </a:moveTo>
                <a:cubicBezTo>
                  <a:pt x="108" y="22"/>
                  <a:pt x="116" y="14"/>
                  <a:pt x="126" y="14"/>
                </a:cubicBezTo>
                <a:cubicBezTo>
                  <a:pt x="136" y="14"/>
                  <a:pt x="144" y="22"/>
                  <a:pt x="144" y="32"/>
                </a:cubicBezTo>
                <a:cubicBezTo>
                  <a:pt x="144" y="33"/>
                  <a:pt x="143" y="35"/>
                  <a:pt x="143" y="37"/>
                </a:cubicBezTo>
                <a:cubicBezTo>
                  <a:pt x="137" y="36"/>
                  <a:pt x="132" y="35"/>
                  <a:pt x="126" y="35"/>
                </a:cubicBezTo>
                <a:cubicBezTo>
                  <a:pt x="120" y="35"/>
                  <a:pt x="115" y="36"/>
                  <a:pt x="109" y="37"/>
                </a:cubicBezTo>
                <a:cubicBezTo>
                  <a:pt x="109" y="35"/>
                  <a:pt x="108" y="33"/>
                  <a:pt x="108" y="3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28678" name="椭圆 85"/>
          <p:cNvSpPr>
            <a:spLocks noChangeArrowheads="1"/>
          </p:cNvSpPr>
          <p:nvPr/>
        </p:nvSpPr>
        <p:spPr bwMode="auto">
          <a:xfrm>
            <a:off x="1816102" y="3102769"/>
            <a:ext cx="812800" cy="812800"/>
          </a:xfrm>
          <a:prstGeom prst="ellipse">
            <a:avLst/>
          </a:prstGeom>
          <a:solidFill>
            <a:srgbClr val="C2000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微软雅黑" pitchFamily="34" charset="-122"/>
              <a:cs typeface="+mn-cs"/>
            </a:endParaRPr>
          </a:p>
        </p:txBody>
      </p:sp>
      <p:sp>
        <p:nvSpPr>
          <p:cNvPr id="28679" name="Freeform 251"/>
          <p:cNvSpPr>
            <a:spLocks noEditPoints="1"/>
          </p:cNvSpPr>
          <p:nvPr/>
        </p:nvSpPr>
        <p:spPr bwMode="auto">
          <a:xfrm>
            <a:off x="2019300" y="3376613"/>
            <a:ext cx="365125" cy="341312"/>
          </a:xfrm>
          <a:custGeom>
            <a:avLst/>
            <a:gdLst>
              <a:gd name="T0" fmla="*/ 2147483647 w 301"/>
              <a:gd name="T1" fmla="*/ 2147483647 h 282"/>
              <a:gd name="T2" fmla="*/ 2147483647 w 301"/>
              <a:gd name="T3" fmla="*/ 2147483647 h 282"/>
              <a:gd name="T4" fmla="*/ 2147483647 w 301"/>
              <a:gd name="T5" fmla="*/ 2147483647 h 282"/>
              <a:gd name="T6" fmla="*/ 2147483647 w 301"/>
              <a:gd name="T7" fmla="*/ 2147483647 h 282"/>
              <a:gd name="T8" fmla="*/ 2147483647 w 301"/>
              <a:gd name="T9" fmla="*/ 2147483647 h 282"/>
              <a:gd name="T10" fmla="*/ 2147483647 w 301"/>
              <a:gd name="T11" fmla="*/ 2147483647 h 282"/>
              <a:gd name="T12" fmla="*/ 2147483647 w 301"/>
              <a:gd name="T13" fmla="*/ 2147483647 h 282"/>
              <a:gd name="T14" fmla="*/ 2147483647 w 301"/>
              <a:gd name="T15" fmla="*/ 2147483647 h 282"/>
              <a:gd name="T16" fmla="*/ 2147483647 w 301"/>
              <a:gd name="T17" fmla="*/ 2147483647 h 282"/>
              <a:gd name="T18" fmla="*/ 2147483647 w 301"/>
              <a:gd name="T19" fmla="*/ 2147483647 h 282"/>
              <a:gd name="T20" fmla="*/ 2147483647 w 301"/>
              <a:gd name="T21" fmla="*/ 2147483647 h 282"/>
              <a:gd name="T22" fmla="*/ 2147483647 w 301"/>
              <a:gd name="T23" fmla="*/ 2147483647 h 282"/>
              <a:gd name="T24" fmla="*/ 2147483647 w 301"/>
              <a:gd name="T25" fmla="*/ 2147483647 h 282"/>
              <a:gd name="T26" fmla="*/ 2147483647 w 301"/>
              <a:gd name="T27" fmla="*/ 2147483647 h 282"/>
              <a:gd name="T28" fmla="*/ 2147483647 w 301"/>
              <a:gd name="T29" fmla="*/ 2147483647 h 282"/>
              <a:gd name="T30" fmla="*/ 2147483647 w 301"/>
              <a:gd name="T31" fmla="*/ 2147483647 h 282"/>
              <a:gd name="T32" fmla="*/ 2147483647 w 301"/>
              <a:gd name="T33" fmla="*/ 2147483647 h 282"/>
              <a:gd name="T34" fmla="*/ 2147483647 w 301"/>
              <a:gd name="T35" fmla="*/ 2147483647 h 282"/>
              <a:gd name="T36" fmla="*/ 2147483647 w 301"/>
              <a:gd name="T37" fmla="*/ 2147483647 h 28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301" h="282">
                <a:moveTo>
                  <a:pt x="266" y="192"/>
                </a:moveTo>
                <a:cubicBezTo>
                  <a:pt x="268" y="152"/>
                  <a:pt x="252" y="95"/>
                  <a:pt x="234" y="69"/>
                </a:cubicBezTo>
                <a:cubicBezTo>
                  <a:pt x="197" y="16"/>
                  <a:pt x="116" y="0"/>
                  <a:pt x="81" y="36"/>
                </a:cubicBezTo>
                <a:cubicBezTo>
                  <a:pt x="74" y="43"/>
                  <a:pt x="32" y="3"/>
                  <a:pt x="32" y="3"/>
                </a:cubicBezTo>
                <a:cubicBezTo>
                  <a:pt x="12" y="13"/>
                  <a:pt x="12" y="13"/>
                  <a:pt x="12" y="13"/>
                </a:cubicBezTo>
                <a:cubicBezTo>
                  <a:pt x="61" y="57"/>
                  <a:pt x="61" y="57"/>
                  <a:pt x="61" y="57"/>
                </a:cubicBezTo>
                <a:cubicBezTo>
                  <a:pt x="61" y="57"/>
                  <a:pt x="0" y="152"/>
                  <a:pt x="132" y="249"/>
                </a:cubicBezTo>
                <a:cubicBezTo>
                  <a:pt x="177" y="282"/>
                  <a:pt x="241" y="269"/>
                  <a:pt x="301" y="260"/>
                </a:cubicBezTo>
                <a:cubicBezTo>
                  <a:pt x="301" y="260"/>
                  <a:pt x="265" y="248"/>
                  <a:pt x="266" y="192"/>
                </a:cubicBezTo>
                <a:close/>
                <a:moveTo>
                  <a:pt x="242" y="232"/>
                </a:moveTo>
                <a:cubicBezTo>
                  <a:pt x="241" y="233"/>
                  <a:pt x="241" y="233"/>
                  <a:pt x="240" y="233"/>
                </a:cubicBezTo>
                <a:cubicBezTo>
                  <a:pt x="240" y="233"/>
                  <a:pt x="239" y="232"/>
                  <a:pt x="238" y="232"/>
                </a:cubicBezTo>
                <a:cubicBezTo>
                  <a:pt x="238" y="232"/>
                  <a:pt x="198" y="182"/>
                  <a:pt x="159" y="138"/>
                </a:cubicBezTo>
                <a:cubicBezTo>
                  <a:pt x="115" y="89"/>
                  <a:pt x="106" y="75"/>
                  <a:pt x="106" y="75"/>
                </a:cubicBezTo>
                <a:cubicBezTo>
                  <a:pt x="105" y="74"/>
                  <a:pt x="105" y="72"/>
                  <a:pt x="106" y="71"/>
                </a:cubicBezTo>
                <a:cubicBezTo>
                  <a:pt x="107" y="71"/>
                  <a:pt x="108" y="70"/>
                  <a:pt x="109" y="71"/>
                </a:cubicBezTo>
                <a:cubicBezTo>
                  <a:pt x="109" y="71"/>
                  <a:pt x="144" y="87"/>
                  <a:pt x="178" y="122"/>
                </a:cubicBezTo>
                <a:cubicBezTo>
                  <a:pt x="210" y="156"/>
                  <a:pt x="243" y="229"/>
                  <a:pt x="243" y="229"/>
                </a:cubicBezTo>
                <a:cubicBezTo>
                  <a:pt x="243" y="230"/>
                  <a:pt x="243" y="232"/>
                  <a:pt x="242" y="23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28680" name="椭圆 83"/>
          <p:cNvSpPr>
            <a:spLocks noChangeArrowheads="1"/>
          </p:cNvSpPr>
          <p:nvPr/>
        </p:nvSpPr>
        <p:spPr bwMode="auto">
          <a:xfrm>
            <a:off x="4089400" y="3117851"/>
            <a:ext cx="812800" cy="812800"/>
          </a:xfrm>
          <a:prstGeom prst="ellipse">
            <a:avLst/>
          </a:prstGeom>
          <a:solidFill>
            <a:srgbClr val="C2000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微软雅黑" pitchFamily="34" charset="-122"/>
              <a:cs typeface="+mn-cs"/>
            </a:endParaRPr>
          </a:p>
        </p:txBody>
      </p:sp>
      <p:sp>
        <p:nvSpPr>
          <p:cNvPr id="28681" name="Freeform 367"/>
          <p:cNvSpPr>
            <a:spLocks noEditPoints="1"/>
          </p:cNvSpPr>
          <p:nvPr/>
        </p:nvSpPr>
        <p:spPr bwMode="auto">
          <a:xfrm>
            <a:off x="4337051" y="3317875"/>
            <a:ext cx="358775" cy="382588"/>
          </a:xfrm>
          <a:custGeom>
            <a:avLst/>
            <a:gdLst>
              <a:gd name="T0" fmla="*/ 2147483647 w 269"/>
              <a:gd name="T1" fmla="*/ 2147483647 h 288"/>
              <a:gd name="T2" fmla="*/ 2147483647 w 269"/>
              <a:gd name="T3" fmla="*/ 2147483647 h 288"/>
              <a:gd name="T4" fmla="*/ 2147483647 w 269"/>
              <a:gd name="T5" fmla="*/ 2147483647 h 288"/>
              <a:gd name="T6" fmla="*/ 2147483647 w 269"/>
              <a:gd name="T7" fmla="*/ 2147483647 h 288"/>
              <a:gd name="T8" fmla="*/ 2147483647 w 269"/>
              <a:gd name="T9" fmla="*/ 2147483647 h 288"/>
              <a:gd name="T10" fmla="*/ 2147483647 w 269"/>
              <a:gd name="T11" fmla="*/ 2147483647 h 288"/>
              <a:gd name="T12" fmla="*/ 2147483647 w 269"/>
              <a:gd name="T13" fmla="*/ 2147483647 h 288"/>
              <a:gd name="T14" fmla="*/ 2147483647 w 269"/>
              <a:gd name="T15" fmla="*/ 2147483647 h 288"/>
              <a:gd name="T16" fmla="*/ 2147483647 w 269"/>
              <a:gd name="T17" fmla="*/ 2147483647 h 288"/>
              <a:gd name="T18" fmla="*/ 2147483647 w 269"/>
              <a:gd name="T19" fmla="*/ 2147483647 h 288"/>
              <a:gd name="T20" fmla="*/ 2147483647 w 269"/>
              <a:gd name="T21" fmla="*/ 2147483647 h 288"/>
              <a:gd name="T22" fmla="*/ 2147483647 w 269"/>
              <a:gd name="T23" fmla="*/ 2147483647 h 288"/>
              <a:gd name="T24" fmla="*/ 2147483647 w 269"/>
              <a:gd name="T25" fmla="*/ 2147483647 h 288"/>
              <a:gd name="T26" fmla="*/ 2147483647 w 269"/>
              <a:gd name="T27" fmla="*/ 2147483647 h 288"/>
              <a:gd name="T28" fmla="*/ 2147483647 w 269"/>
              <a:gd name="T29" fmla="*/ 2147483647 h 288"/>
              <a:gd name="T30" fmla="*/ 2147483647 w 269"/>
              <a:gd name="T31" fmla="*/ 2147483647 h 288"/>
              <a:gd name="T32" fmla="*/ 2147483647 w 269"/>
              <a:gd name="T33" fmla="*/ 0 h 288"/>
              <a:gd name="T34" fmla="*/ 2147483647 w 269"/>
              <a:gd name="T35" fmla="*/ 2147483647 h 288"/>
              <a:gd name="T36" fmla="*/ 2147483647 w 269"/>
              <a:gd name="T37" fmla="*/ 2147483647 h 288"/>
              <a:gd name="T38" fmla="*/ 2147483647 w 269"/>
              <a:gd name="T39" fmla="*/ 2147483647 h 288"/>
              <a:gd name="T40" fmla="*/ 2147483647 w 269"/>
              <a:gd name="T41" fmla="*/ 2147483647 h 288"/>
              <a:gd name="T42" fmla="*/ 2147483647 w 269"/>
              <a:gd name="T43" fmla="*/ 2147483647 h 288"/>
              <a:gd name="T44" fmla="*/ 2147483647 w 269"/>
              <a:gd name="T45" fmla="*/ 2147483647 h 288"/>
              <a:gd name="T46" fmla="*/ 2147483647 w 269"/>
              <a:gd name="T47" fmla="*/ 2147483647 h 288"/>
              <a:gd name="T48" fmla="*/ 2147483647 w 269"/>
              <a:gd name="T49" fmla="*/ 2147483647 h 288"/>
              <a:gd name="T50" fmla="*/ 2147483647 w 269"/>
              <a:gd name="T51" fmla="*/ 2147483647 h 288"/>
              <a:gd name="T52" fmla="*/ 2147483647 w 269"/>
              <a:gd name="T53" fmla="*/ 2147483647 h 288"/>
              <a:gd name="T54" fmla="*/ 2147483647 w 269"/>
              <a:gd name="T55" fmla="*/ 2147483647 h 288"/>
              <a:gd name="T56" fmla="*/ 2147483647 w 269"/>
              <a:gd name="T57" fmla="*/ 2147483647 h 288"/>
              <a:gd name="T58" fmla="*/ 2147483647 w 269"/>
              <a:gd name="T59" fmla="*/ 2147483647 h 288"/>
              <a:gd name="T60" fmla="*/ 2147483647 w 269"/>
              <a:gd name="T61" fmla="*/ 2147483647 h 288"/>
              <a:gd name="T62" fmla="*/ 2147483647 w 269"/>
              <a:gd name="T63" fmla="*/ 2147483647 h 288"/>
              <a:gd name="T64" fmla="*/ 2147483647 w 269"/>
              <a:gd name="T65" fmla="*/ 2147483647 h 288"/>
              <a:gd name="T66" fmla="*/ 0 w 269"/>
              <a:gd name="T67" fmla="*/ 2147483647 h 288"/>
              <a:gd name="T68" fmla="*/ 2147483647 w 269"/>
              <a:gd name="T69" fmla="*/ 2147483647 h 288"/>
              <a:gd name="T70" fmla="*/ 2147483647 w 269"/>
              <a:gd name="T71" fmla="*/ 2147483647 h 288"/>
              <a:gd name="T72" fmla="*/ 2147483647 w 269"/>
              <a:gd name="T73" fmla="*/ 2147483647 h 288"/>
              <a:gd name="T74" fmla="*/ 2147483647 w 269"/>
              <a:gd name="T75" fmla="*/ 2147483647 h 288"/>
              <a:gd name="T76" fmla="*/ 2147483647 w 269"/>
              <a:gd name="T77" fmla="*/ 2147483647 h 288"/>
              <a:gd name="T78" fmla="*/ 2147483647 w 269"/>
              <a:gd name="T79" fmla="*/ 2147483647 h 288"/>
              <a:gd name="T80" fmla="*/ 2147483647 w 269"/>
              <a:gd name="T81" fmla="*/ 2147483647 h 288"/>
              <a:gd name="T82" fmla="*/ 2147483647 w 269"/>
              <a:gd name="T83" fmla="*/ 2147483647 h 288"/>
              <a:gd name="T84" fmla="*/ 2147483647 w 269"/>
              <a:gd name="T85" fmla="*/ 2147483647 h 288"/>
              <a:gd name="T86" fmla="*/ 2147483647 w 269"/>
              <a:gd name="T87" fmla="*/ 2147483647 h 288"/>
              <a:gd name="T88" fmla="*/ 2147483647 w 269"/>
              <a:gd name="T89" fmla="*/ 2147483647 h 288"/>
              <a:gd name="T90" fmla="*/ 2147483647 w 269"/>
              <a:gd name="T91" fmla="*/ 2147483647 h 288"/>
              <a:gd name="T92" fmla="*/ 2147483647 w 269"/>
              <a:gd name="T93" fmla="*/ 2147483647 h 288"/>
              <a:gd name="T94" fmla="*/ 2147483647 w 269"/>
              <a:gd name="T95" fmla="*/ 2147483647 h 288"/>
              <a:gd name="T96" fmla="*/ 2147483647 w 269"/>
              <a:gd name="T97" fmla="*/ 2147483647 h 288"/>
              <a:gd name="T98" fmla="*/ 2147483647 w 269"/>
              <a:gd name="T99" fmla="*/ 2147483647 h 28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69" h="288">
                <a:moveTo>
                  <a:pt x="251" y="192"/>
                </a:moveTo>
                <a:cubicBezTo>
                  <a:pt x="241" y="192"/>
                  <a:pt x="234" y="200"/>
                  <a:pt x="234" y="209"/>
                </a:cubicBezTo>
                <a:cubicBezTo>
                  <a:pt x="234" y="210"/>
                  <a:pt x="234" y="211"/>
                  <a:pt x="234" y="211"/>
                </a:cubicBezTo>
                <a:cubicBezTo>
                  <a:pt x="226" y="217"/>
                  <a:pt x="215" y="224"/>
                  <a:pt x="201" y="233"/>
                </a:cubicBezTo>
                <a:cubicBezTo>
                  <a:pt x="189" y="240"/>
                  <a:pt x="174" y="241"/>
                  <a:pt x="160" y="240"/>
                </a:cubicBezTo>
                <a:cubicBezTo>
                  <a:pt x="148" y="187"/>
                  <a:pt x="148" y="187"/>
                  <a:pt x="148" y="187"/>
                </a:cubicBezTo>
                <a:cubicBezTo>
                  <a:pt x="148" y="187"/>
                  <a:pt x="147" y="153"/>
                  <a:pt x="146" y="121"/>
                </a:cubicBezTo>
                <a:cubicBezTo>
                  <a:pt x="193" y="121"/>
                  <a:pt x="193" y="121"/>
                  <a:pt x="193" y="121"/>
                </a:cubicBezTo>
                <a:cubicBezTo>
                  <a:pt x="211" y="117"/>
                  <a:pt x="211" y="117"/>
                  <a:pt x="211" y="117"/>
                </a:cubicBezTo>
                <a:cubicBezTo>
                  <a:pt x="213" y="120"/>
                  <a:pt x="217" y="123"/>
                  <a:pt x="222" y="123"/>
                </a:cubicBezTo>
                <a:cubicBezTo>
                  <a:pt x="230" y="123"/>
                  <a:pt x="236" y="116"/>
                  <a:pt x="236" y="109"/>
                </a:cubicBezTo>
                <a:cubicBezTo>
                  <a:pt x="236" y="101"/>
                  <a:pt x="230" y="95"/>
                  <a:pt x="222" y="95"/>
                </a:cubicBezTo>
                <a:cubicBezTo>
                  <a:pt x="217" y="95"/>
                  <a:pt x="213" y="97"/>
                  <a:pt x="210" y="101"/>
                </a:cubicBezTo>
                <a:cubicBezTo>
                  <a:pt x="145" y="101"/>
                  <a:pt x="145" y="101"/>
                  <a:pt x="145" y="101"/>
                </a:cubicBezTo>
                <a:cubicBezTo>
                  <a:pt x="145" y="87"/>
                  <a:pt x="144" y="75"/>
                  <a:pt x="144" y="68"/>
                </a:cubicBezTo>
                <a:cubicBezTo>
                  <a:pt x="158" y="63"/>
                  <a:pt x="169" y="50"/>
                  <a:pt x="169" y="35"/>
                </a:cubicBezTo>
                <a:cubicBezTo>
                  <a:pt x="169" y="16"/>
                  <a:pt x="153" y="0"/>
                  <a:pt x="134" y="0"/>
                </a:cubicBezTo>
                <a:cubicBezTo>
                  <a:pt x="115" y="0"/>
                  <a:pt x="99" y="16"/>
                  <a:pt x="99" y="35"/>
                </a:cubicBezTo>
                <a:cubicBezTo>
                  <a:pt x="99" y="50"/>
                  <a:pt x="110" y="64"/>
                  <a:pt x="124" y="68"/>
                </a:cubicBezTo>
                <a:cubicBezTo>
                  <a:pt x="124" y="75"/>
                  <a:pt x="124" y="87"/>
                  <a:pt x="123" y="101"/>
                </a:cubicBezTo>
                <a:cubicBezTo>
                  <a:pt x="58" y="101"/>
                  <a:pt x="58" y="101"/>
                  <a:pt x="58" y="101"/>
                </a:cubicBezTo>
                <a:cubicBezTo>
                  <a:pt x="55" y="97"/>
                  <a:pt x="51" y="95"/>
                  <a:pt x="46" y="95"/>
                </a:cubicBezTo>
                <a:cubicBezTo>
                  <a:pt x="38" y="95"/>
                  <a:pt x="32" y="101"/>
                  <a:pt x="32" y="109"/>
                </a:cubicBezTo>
                <a:cubicBezTo>
                  <a:pt x="32" y="116"/>
                  <a:pt x="38" y="123"/>
                  <a:pt x="46" y="123"/>
                </a:cubicBezTo>
                <a:cubicBezTo>
                  <a:pt x="51" y="123"/>
                  <a:pt x="55" y="120"/>
                  <a:pt x="57" y="117"/>
                </a:cubicBezTo>
                <a:cubicBezTo>
                  <a:pt x="76" y="121"/>
                  <a:pt x="76" y="121"/>
                  <a:pt x="76" y="121"/>
                </a:cubicBezTo>
                <a:cubicBezTo>
                  <a:pt x="122" y="121"/>
                  <a:pt x="122" y="121"/>
                  <a:pt x="122" y="121"/>
                </a:cubicBezTo>
                <a:cubicBezTo>
                  <a:pt x="121" y="153"/>
                  <a:pt x="120" y="187"/>
                  <a:pt x="120" y="187"/>
                </a:cubicBezTo>
                <a:cubicBezTo>
                  <a:pt x="109" y="239"/>
                  <a:pt x="109" y="239"/>
                  <a:pt x="109" y="239"/>
                </a:cubicBezTo>
                <a:cubicBezTo>
                  <a:pt x="91" y="239"/>
                  <a:pt x="73" y="237"/>
                  <a:pt x="59" y="227"/>
                </a:cubicBezTo>
                <a:cubicBezTo>
                  <a:pt x="49" y="221"/>
                  <a:pt x="41" y="217"/>
                  <a:pt x="34" y="212"/>
                </a:cubicBezTo>
                <a:cubicBezTo>
                  <a:pt x="35" y="211"/>
                  <a:pt x="35" y="210"/>
                  <a:pt x="35" y="209"/>
                </a:cubicBezTo>
                <a:cubicBezTo>
                  <a:pt x="35" y="200"/>
                  <a:pt x="27" y="192"/>
                  <a:pt x="17" y="192"/>
                </a:cubicBezTo>
                <a:cubicBezTo>
                  <a:pt x="8" y="192"/>
                  <a:pt x="0" y="200"/>
                  <a:pt x="0" y="209"/>
                </a:cubicBezTo>
                <a:cubicBezTo>
                  <a:pt x="0" y="219"/>
                  <a:pt x="8" y="227"/>
                  <a:pt x="17" y="227"/>
                </a:cubicBezTo>
                <a:cubicBezTo>
                  <a:pt x="19" y="227"/>
                  <a:pt x="20" y="227"/>
                  <a:pt x="21" y="226"/>
                </a:cubicBezTo>
                <a:cubicBezTo>
                  <a:pt x="28" y="232"/>
                  <a:pt x="37" y="239"/>
                  <a:pt x="48" y="247"/>
                </a:cubicBezTo>
                <a:cubicBezTo>
                  <a:pt x="64" y="257"/>
                  <a:pt x="82" y="267"/>
                  <a:pt x="102" y="273"/>
                </a:cubicBezTo>
                <a:cubicBezTo>
                  <a:pt x="105" y="274"/>
                  <a:pt x="128" y="288"/>
                  <a:pt x="135" y="288"/>
                </a:cubicBezTo>
                <a:cubicBezTo>
                  <a:pt x="141" y="288"/>
                  <a:pt x="161" y="276"/>
                  <a:pt x="166" y="273"/>
                </a:cubicBezTo>
                <a:cubicBezTo>
                  <a:pt x="186" y="267"/>
                  <a:pt x="205" y="257"/>
                  <a:pt x="220" y="247"/>
                </a:cubicBezTo>
                <a:cubicBezTo>
                  <a:pt x="231" y="239"/>
                  <a:pt x="241" y="232"/>
                  <a:pt x="247" y="226"/>
                </a:cubicBezTo>
                <a:cubicBezTo>
                  <a:pt x="248" y="227"/>
                  <a:pt x="250" y="227"/>
                  <a:pt x="251" y="227"/>
                </a:cubicBezTo>
                <a:cubicBezTo>
                  <a:pt x="261" y="227"/>
                  <a:pt x="269" y="219"/>
                  <a:pt x="269" y="209"/>
                </a:cubicBezTo>
                <a:cubicBezTo>
                  <a:pt x="269" y="200"/>
                  <a:pt x="261" y="192"/>
                  <a:pt x="251" y="192"/>
                </a:cubicBezTo>
                <a:close/>
                <a:moveTo>
                  <a:pt x="115" y="35"/>
                </a:moveTo>
                <a:cubicBezTo>
                  <a:pt x="115" y="25"/>
                  <a:pt x="124" y="16"/>
                  <a:pt x="134" y="16"/>
                </a:cubicBezTo>
                <a:cubicBezTo>
                  <a:pt x="144" y="16"/>
                  <a:pt x="152" y="25"/>
                  <a:pt x="152" y="35"/>
                </a:cubicBezTo>
                <a:cubicBezTo>
                  <a:pt x="152" y="45"/>
                  <a:pt x="144" y="53"/>
                  <a:pt x="134" y="53"/>
                </a:cubicBezTo>
                <a:cubicBezTo>
                  <a:pt x="124" y="53"/>
                  <a:pt x="115" y="45"/>
                  <a:pt x="115" y="35"/>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3" name="矩形 2">
            <a:extLst>
              <a:ext uri="{FF2B5EF4-FFF2-40B4-BE49-F238E27FC236}">
                <a16:creationId xmlns:a16="http://schemas.microsoft.com/office/drawing/2014/main" id="{352DCD1A-EB9B-4BAB-B6AA-B031358AFD43}"/>
              </a:ext>
            </a:extLst>
          </p:cNvPr>
          <p:cNvSpPr/>
          <p:nvPr/>
        </p:nvSpPr>
        <p:spPr>
          <a:xfrm>
            <a:off x="1467857" y="2256820"/>
            <a:ext cx="4115963" cy="52322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zh-CN" sz="2800" b="1"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对现有系统的分析</a:t>
            </a:r>
          </a:p>
        </p:txBody>
      </p:sp>
    </p:spTree>
    <p:extLst>
      <p:ext uri="{BB962C8B-B14F-4D97-AF65-F5344CB8AC3E}">
        <p14:creationId xmlns:p14="http://schemas.microsoft.com/office/powerpoint/2010/main" val="86817446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8674"/>
                                        </p:tgtEl>
                                        <p:attrNameLst>
                                          <p:attrName>style.visibility</p:attrName>
                                        </p:attrNameLst>
                                      </p:cBhvr>
                                      <p:to>
                                        <p:strVal val="visible"/>
                                      </p:to>
                                    </p:set>
                                    <p:animEffect transition="in" filter="randombar(horizontal)">
                                      <p:cBhvr>
                                        <p:cTn id="7" dur="500"/>
                                        <p:tgtEl>
                                          <p:spTgt spid="28674"/>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28676"/>
                                        </p:tgtEl>
                                        <p:attrNameLst>
                                          <p:attrName>style.visibility</p:attrName>
                                        </p:attrNameLst>
                                      </p:cBhvr>
                                      <p:to>
                                        <p:strVal val="visible"/>
                                      </p:to>
                                    </p:set>
                                    <p:animEffect transition="in" filter="randombar(horizontal)">
                                      <p:cBhvr>
                                        <p:cTn id="10" dur="500"/>
                                        <p:tgtEl>
                                          <p:spTgt spid="28676"/>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28677"/>
                                        </p:tgtEl>
                                        <p:attrNameLst>
                                          <p:attrName>style.visibility</p:attrName>
                                        </p:attrNameLst>
                                      </p:cBhvr>
                                      <p:to>
                                        <p:strVal val="visible"/>
                                      </p:to>
                                    </p:set>
                                    <p:animEffect transition="in" filter="randombar(horizontal)">
                                      <p:cBhvr>
                                        <p:cTn id="13" dur="500"/>
                                        <p:tgtEl>
                                          <p:spTgt spid="28677"/>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28678"/>
                                        </p:tgtEl>
                                        <p:attrNameLst>
                                          <p:attrName>style.visibility</p:attrName>
                                        </p:attrNameLst>
                                      </p:cBhvr>
                                      <p:to>
                                        <p:strVal val="visible"/>
                                      </p:to>
                                    </p:set>
                                    <p:animEffect transition="in" filter="randombar(horizontal)">
                                      <p:cBhvr>
                                        <p:cTn id="16" dur="500"/>
                                        <p:tgtEl>
                                          <p:spTgt spid="28678"/>
                                        </p:tgtEl>
                                      </p:cBhvr>
                                    </p:animEffect>
                                  </p:childTnLst>
                                </p:cTn>
                              </p:par>
                              <p:par>
                                <p:cTn id="17" presetID="14" presetClass="entr" presetSubtype="10" fill="hold" grpId="0" nodeType="withEffect">
                                  <p:stCondLst>
                                    <p:cond delay="0"/>
                                  </p:stCondLst>
                                  <p:childTnLst>
                                    <p:set>
                                      <p:cBhvr>
                                        <p:cTn id="18" dur="1" fill="hold">
                                          <p:stCondLst>
                                            <p:cond delay="0"/>
                                          </p:stCondLst>
                                        </p:cTn>
                                        <p:tgtEl>
                                          <p:spTgt spid="28679"/>
                                        </p:tgtEl>
                                        <p:attrNameLst>
                                          <p:attrName>style.visibility</p:attrName>
                                        </p:attrNameLst>
                                      </p:cBhvr>
                                      <p:to>
                                        <p:strVal val="visible"/>
                                      </p:to>
                                    </p:set>
                                    <p:animEffect transition="in" filter="randombar(horizontal)">
                                      <p:cBhvr>
                                        <p:cTn id="19" dur="500"/>
                                        <p:tgtEl>
                                          <p:spTgt spid="28679"/>
                                        </p:tgtEl>
                                      </p:cBhvr>
                                    </p:animEffect>
                                  </p:childTnLst>
                                </p:cTn>
                              </p:par>
                              <p:par>
                                <p:cTn id="20" presetID="14" presetClass="entr" presetSubtype="10" fill="hold" grpId="0" nodeType="withEffect">
                                  <p:stCondLst>
                                    <p:cond delay="0"/>
                                  </p:stCondLst>
                                  <p:childTnLst>
                                    <p:set>
                                      <p:cBhvr>
                                        <p:cTn id="21" dur="1" fill="hold">
                                          <p:stCondLst>
                                            <p:cond delay="0"/>
                                          </p:stCondLst>
                                        </p:cTn>
                                        <p:tgtEl>
                                          <p:spTgt spid="28680"/>
                                        </p:tgtEl>
                                        <p:attrNameLst>
                                          <p:attrName>style.visibility</p:attrName>
                                        </p:attrNameLst>
                                      </p:cBhvr>
                                      <p:to>
                                        <p:strVal val="visible"/>
                                      </p:to>
                                    </p:set>
                                    <p:animEffect transition="in" filter="randombar(horizontal)">
                                      <p:cBhvr>
                                        <p:cTn id="22" dur="500"/>
                                        <p:tgtEl>
                                          <p:spTgt spid="28680"/>
                                        </p:tgtEl>
                                      </p:cBhvr>
                                    </p:animEffect>
                                  </p:childTnLst>
                                </p:cTn>
                              </p:par>
                              <p:par>
                                <p:cTn id="23" presetID="14" presetClass="entr" presetSubtype="10" fill="hold" grpId="0" nodeType="withEffect">
                                  <p:stCondLst>
                                    <p:cond delay="0"/>
                                  </p:stCondLst>
                                  <p:childTnLst>
                                    <p:set>
                                      <p:cBhvr>
                                        <p:cTn id="24" dur="1" fill="hold">
                                          <p:stCondLst>
                                            <p:cond delay="0"/>
                                          </p:stCondLst>
                                        </p:cTn>
                                        <p:tgtEl>
                                          <p:spTgt spid="28681"/>
                                        </p:tgtEl>
                                        <p:attrNameLst>
                                          <p:attrName>style.visibility</p:attrName>
                                        </p:attrNameLst>
                                      </p:cBhvr>
                                      <p:to>
                                        <p:strVal val="visible"/>
                                      </p:to>
                                    </p:set>
                                    <p:animEffect transition="in" filter="randombar(horizontal)">
                                      <p:cBhvr>
                                        <p:cTn id="25" dur="500"/>
                                        <p:tgtEl>
                                          <p:spTgt spid="286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76" grpId="0" animBg="1"/>
      <p:bldP spid="28677" grpId="0" animBg="1"/>
      <p:bldP spid="28678" grpId="0" animBg="1"/>
      <p:bldP spid="28679" grpId="0" animBg="1"/>
      <p:bldP spid="28680" grpId="0" animBg="1"/>
      <p:bldP spid="28681"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5F5094CC-EC30-4DC8-A668-2FCB1B657F5D}"/>
              </a:ext>
            </a:extLst>
          </p:cNvPr>
          <p:cNvSpPr/>
          <p:nvPr/>
        </p:nvSpPr>
        <p:spPr>
          <a:xfrm>
            <a:off x="1016021" y="479255"/>
            <a:ext cx="2276585" cy="501869"/>
          </a:xfrm>
          <a:prstGeom prst="rect">
            <a:avLst/>
          </a:prstGeom>
        </p:spPr>
        <p:txBody>
          <a:bodyPr wrap="none">
            <a:spAutoFit/>
          </a:bodyPr>
          <a:lstStyle/>
          <a:p>
            <a:pPr marL="0" marR="0" lvl="0" indent="0" algn="just" defTabSz="914400" rtl="0" eaLnBrk="1" fontAlgn="auto" latinLnBrk="0" hangingPunct="1">
              <a:lnSpc>
                <a:spcPct val="173000"/>
              </a:lnSpc>
              <a:spcBef>
                <a:spcPts val="1300"/>
              </a:spcBef>
              <a:spcAft>
                <a:spcPts val="1300"/>
              </a:spcAft>
              <a:buClrTx/>
              <a:buSzTx/>
              <a:buFontTx/>
              <a:buNone/>
              <a:tabLst/>
              <a:defRPr/>
            </a:pPr>
            <a:r>
              <a:rPr kumimoji="0" lang="zh-CN" altLang="zh-CN" sz="1800" b="1" i="0" u="none" strike="noStrike" kern="1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Times New Roman" panose="02020603050405020304" pitchFamily="18" charset="0"/>
              </a:rPr>
              <a:t>处理流程和数据流程</a:t>
            </a:r>
          </a:p>
        </p:txBody>
      </p:sp>
      <p:pic>
        <p:nvPicPr>
          <p:cNvPr id="4" name="ECB019B1-382A-4266-B25C-5B523AA43C14-5" descr="qt_temp">
            <a:extLst>
              <a:ext uri="{FF2B5EF4-FFF2-40B4-BE49-F238E27FC236}">
                <a16:creationId xmlns:a16="http://schemas.microsoft.com/office/drawing/2014/main" id="{D9CCB7D1-A608-4857-9AD1-0A985234DD0C}"/>
              </a:ext>
            </a:extLst>
          </p:cNvPr>
          <p:cNvPicPr/>
          <p:nvPr/>
        </p:nvPicPr>
        <p:blipFill>
          <a:blip r:embed="rId2"/>
          <a:stretch>
            <a:fillRect/>
          </a:stretch>
        </p:blipFill>
        <p:spPr>
          <a:xfrm>
            <a:off x="417250" y="204187"/>
            <a:ext cx="11523216" cy="6533964"/>
          </a:xfrm>
          <a:prstGeom prst="rect">
            <a:avLst/>
          </a:prstGeom>
        </p:spPr>
      </p:pic>
    </p:spTree>
    <p:extLst>
      <p:ext uri="{BB962C8B-B14F-4D97-AF65-F5344CB8AC3E}">
        <p14:creationId xmlns:p14="http://schemas.microsoft.com/office/powerpoint/2010/main" val="394978216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任意多边形 2"/>
          <p:cNvSpPr>
            <a:spLocks/>
          </p:cNvSpPr>
          <p:nvPr/>
        </p:nvSpPr>
        <p:spPr bwMode="auto">
          <a:xfrm>
            <a:off x="0" y="4213225"/>
            <a:ext cx="12192000" cy="2644775"/>
          </a:xfrm>
          <a:custGeom>
            <a:avLst/>
            <a:gdLst>
              <a:gd name="T0" fmla="*/ 8360180 w 12192000"/>
              <a:gd name="T1" fmla="*/ 0 h 2644815"/>
              <a:gd name="T2" fmla="*/ 12192000 w 12192000"/>
              <a:gd name="T3" fmla="*/ 844900 h 2644815"/>
              <a:gd name="T4" fmla="*/ 12192000 w 12192000"/>
              <a:gd name="T5" fmla="*/ 2644655 h 2644815"/>
              <a:gd name="T6" fmla="*/ 0 w 12192000"/>
              <a:gd name="T7" fmla="*/ 2644655 h 2644815"/>
              <a:gd name="T8" fmla="*/ 0 w 12192000"/>
              <a:gd name="T9" fmla="*/ 1458323 h 2644815"/>
              <a:gd name="T10" fmla="*/ 144023 w 12192000"/>
              <a:gd name="T11" fmla="*/ 1451077 h 2644815"/>
              <a:gd name="T12" fmla="*/ 8360180 w 12192000"/>
              <a:gd name="T13" fmla="*/ 0 h 264481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192000" h="2644815">
                <a:moveTo>
                  <a:pt x="8360180" y="0"/>
                </a:moveTo>
                <a:lnTo>
                  <a:pt x="12192000" y="844952"/>
                </a:lnTo>
                <a:lnTo>
                  <a:pt x="12192000" y="2644815"/>
                </a:lnTo>
                <a:lnTo>
                  <a:pt x="0" y="2644815"/>
                </a:lnTo>
                <a:lnTo>
                  <a:pt x="0" y="1458411"/>
                </a:lnTo>
                <a:lnTo>
                  <a:pt x="144023" y="1451165"/>
                </a:lnTo>
                <a:lnTo>
                  <a:pt x="8360180" y="0"/>
                </a:lnTo>
                <a:close/>
              </a:path>
            </a:pathLst>
          </a:custGeom>
          <a:solidFill>
            <a:srgbClr val="404040"/>
          </a:solidFill>
          <a:ln w="25400" cap="flat" cmpd="sng">
            <a:solidFill>
              <a:srgbClr val="000000">
                <a:alpha val="0"/>
              </a:srgbClr>
            </a:solidFill>
            <a:round/>
            <a:headEnd/>
            <a:tailEnd/>
          </a:ln>
        </p:spPr>
        <p:txBody>
          <a:bodyPr lIns="0" tIns="0" rIns="0" bIns="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endParaRPr>
          </a:p>
        </p:txBody>
      </p:sp>
      <p:sp>
        <p:nvSpPr>
          <p:cNvPr id="4" name="矩形 3">
            <a:extLst>
              <a:ext uri="{FF2B5EF4-FFF2-40B4-BE49-F238E27FC236}">
                <a16:creationId xmlns:a16="http://schemas.microsoft.com/office/drawing/2014/main" id="{40F307F3-4389-445E-AC95-7B50D1E0FAF5}"/>
              </a:ext>
            </a:extLst>
          </p:cNvPr>
          <p:cNvSpPr/>
          <p:nvPr/>
        </p:nvSpPr>
        <p:spPr>
          <a:xfrm>
            <a:off x="642152" y="469431"/>
            <a:ext cx="8978098" cy="4439100"/>
          </a:xfrm>
          <a:prstGeom prst="rect">
            <a:avLst/>
          </a:prstGeom>
        </p:spPr>
        <p:txBody>
          <a:bodyPr wrap="square">
            <a:spAutoFit/>
          </a:bodyPr>
          <a:lstStyle/>
          <a:p>
            <a:pPr marL="0" marR="0" lvl="0" indent="0" algn="just" defTabSz="914400" rtl="0" eaLnBrk="1" fontAlgn="auto" latinLnBrk="0" hangingPunct="1">
              <a:lnSpc>
                <a:spcPct val="173000"/>
              </a:lnSpc>
              <a:spcBef>
                <a:spcPts val="1300"/>
              </a:spcBef>
              <a:spcAft>
                <a:spcPts val="1300"/>
              </a:spcAft>
              <a:buClrTx/>
              <a:buSzTx/>
              <a:buFontTx/>
              <a:buNone/>
              <a:tabLst/>
              <a:defRPr/>
            </a:pPr>
            <a:r>
              <a:rPr kumimoji="0" lang="zh-CN" altLang="zh-CN" sz="2400" b="1" i="0" u="none" strike="noStrike" kern="1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Times New Roman" panose="02020603050405020304" pitchFamily="18" charset="0"/>
              </a:rPr>
              <a:t>对系统的简要描述</a:t>
            </a:r>
            <a:r>
              <a:rPr kumimoji="0" lang="en-US" altLang="zh-CN" sz="2400" b="1" i="0" u="none" strike="noStrike" kern="1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Times New Roman" panose="02020603050405020304" pitchFamily="18" charset="0"/>
              </a:rPr>
              <a:t>:</a:t>
            </a:r>
            <a:endParaRPr kumimoji="0" lang="zh-CN" altLang="zh-CN" sz="2400" b="1" i="0" u="none" strike="noStrike" kern="1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Times New Roman" panose="02020603050405020304" pitchFamily="18" charset="0"/>
            </a:endParaRPr>
          </a:p>
          <a:p>
            <a:pPr marL="0" marR="0" lvl="0" indent="266700" algn="just" defTabSz="914400" rtl="0" eaLnBrk="1" fontAlgn="auto" latinLnBrk="0" hangingPunct="1">
              <a:lnSpc>
                <a:spcPct val="100000"/>
              </a:lnSpc>
              <a:spcBef>
                <a:spcPts val="0"/>
              </a:spcBef>
              <a:spcAft>
                <a:spcPts val="0"/>
              </a:spcAft>
              <a:buClrTx/>
              <a:buSzTx/>
              <a:buFontTx/>
              <a:buNone/>
              <a:tabLst/>
              <a:defRPr/>
            </a:pPr>
            <a:r>
              <a:rPr kumimoji="0" lang="zh-CN" altLang="zh-CN" sz="2000" b="0" i="0" u="none" strike="noStrike" kern="100" cap="none" spc="0" normalizeH="0" baseline="0" noProof="0" dirty="0">
                <a:ln>
                  <a:noFill/>
                </a:ln>
                <a:solidFill>
                  <a:prstClr val="black"/>
                </a:solidFill>
                <a:effectLst/>
                <a:uLnTx/>
                <a:uFillTx/>
                <a:latin typeface="Calibri" panose="020F0502020204030204" pitchFamily="34" charset="0"/>
                <a:ea typeface="宋体" panose="02010600030101010101" pitchFamily="2" charset="-122"/>
                <a:cs typeface="Times New Roman" panose="02020603050405020304" pitchFamily="18" charset="0"/>
              </a:rPr>
              <a:t>所设想要实现的基于小程序的校内图书交易和共享的平台，可以为师生们的图书活动提供便利。</a:t>
            </a:r>
          </a:p>
          <a:p>
            <a:pPr marL="0" marR="0" lvl="0" indent="266700" algn="just" defTabSz="914400" rtl="0" eaLnBrk="1" fontAlgn="auto" latinLnBrk="0" hangingPunct="1">
              <a:lnSpc>
                <a:spcPct val="100000"/>
              </a:lnSpc>
              <a:spcBef>
                <a:spcPts val="0"/>
              </a:spcBef>
              <a:spcAft>
                <a:spcPts val="0"/>
              </a:spcAft>
              <a:buClrTx/>
              <a:buSzTx/>
              <a:buFontTx/>
              <a:buNone/>
              <a:tabLst/>
              <a:defRPr/>
            </a:pPr>
            <a:r>
              <a:rPr kumimoji="0" lang="zh-CN" altLang="zh-CN" sz="2000" b="0" i="0" u="none" strike="noStrike" kern="100" cap="none" spc="0" normalizeH="0" baseline="0" noProof="0" dirty="0">
                <a:ln>
                  <a:noFill/>
                </a:ln>
                <a:solidFill>
                  <a:prstClr val="black"/>
                </a:solidFill>
                <a:effectLst/>
                <a:uLnTx/>
                <a:uFillTx/>
                <a:latin typeface="Calibri" panose="020F0502020204030204" pitchFamily="34" charset="0"/>
                <a:ea typeface="宋体" panose="02010600030101010101" pitchFamily="2" charset="-122"/>
                <a:cs typeface="Times New Roman" panose="02020603050405020304" pitchFamily="18" charset="0"/>
              </a:rPr>
              <a:t>实现方法：利用微信官方开发工具和文档。</a:t>
            </a:r>
            <a:endParaRPr kumimoji="0" lang="en-US" altLang="zh-CN" sz="2000" b="0" i="0" u="none" strike="noStrike" kern="100" cap="none" spc="0" normalizeH="0" baseline="0" noProof="0" dirty="0">
              <a:ln>
                <a:noFill/>
              </a:ln>
              <a:solidFill>
                <a:prstClr val="black"/>
              </a:solidFill>
              <a:effectLst/>
              <a:uLnTx/>
              <a:uFillTx/>
              <a:latin typeface="Calibri" panose="020F0502020204030204" pitchFamily="34" charset="0"/>
              <a:ea typeface="宋体" panose="02010600030101010101" pitchFamily="2" charset="-122"/>
              <a:cs typeface="Times New Roman" panose="02020603050405020304" pitchFamily="18" charset="0"/>
            </a:endParaRPr>
          </a:p>
          <a:p>
            <a:pPr marL="0" marR="0" lvl="0" indent="0" algn="just" defTabSz="914400" rtl="0" eaLnBrk="1" fontAlgn="auto" latinLnBrk="0" hangingPunct="1">
              <a:lnSpc>
                <a:spcPct val="173000"/>
              </a:lnSpc>
              <a:spcBef>
                <a:spcPts val="1300"/>
              </a:spcBef>
              <a:spcAft>
                <a:spcPts val="1300"/>
              </a:spcAft>
              <a:buClrTx/>
              <a:buSzTx/>
              <a:buFontTx/>
              <a:buNone/>
              <a:tabLst/>
              <a:defRPr/>
            </a:pPr>
            <a:r>
              <a:rPr kumimoji="0" lang="zh-CN" altLang="zh-CN" sz="2400" b="1" i="0" u="none" strike="noStrike" kern="1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Times New Roman" panose="02020603050405020304" pitchFamily="18" charset="0"/>
              </a:rPr>
              <a:t>与现有系统比较的优越性</a:t>
            </a:r>
            <a:r>
              <a:rPr kumimoji="0" lang="en-US" altLang="zh-CN" sz="2400" b="1" i="0" u="none" strike="noStrike" kern="1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Times New Roman" panose="02020603050405020304" pitchFamily="18" charset="0"/>
              </a:rPr>
              <a:t>:</a:t>
            </a:r>
            <a:endParaRPr kumimoji="0" lang="zh-CN" altLang="zh-CN" sz="2400" b="1" i="0" u="none" strike="noStrike" kern="1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Times New Roman" panose="02020603050405020304" pitchFamily="18" charset="0"/>
            </a:endParaRPr>
          </a:p>
          <a:p>
            <a:pPr marL="0" marR="0" lvl="0" indent="266700" algn="just" defTabSz="914400" rtl="0" eaLnBrk="1" fontAlgn="auto" latinLnBrk="0" hangingPunct="1">
              <a:lnSpc>
                <a:spcPct val="100000"/>
              </a:lnSpc>
              <a:spcBef>
                <a:spcPts val="0"/>
              </a:spcBef>
              <a:spcAft>
                <a:spcPts val="0"/>
              </a:spcAft>
              <a:buClrTx/>
              <a:buSzTx/>
              <a:buFontTx/>
              <a:buNone/>
              <a:tabLst/>
              <a:defRPr/>
            </a:pPr>
            <a:r>
              <a:rPr kumimoji="0" lang="zh-CN" altLang="zh-CN" sz="2000" b="0" i="0" u="none" strike="noStrike" kern="100" cap="none" spc="0" normalizeH="0" baseline="0" noProof="0" dirty="0">
                <a:ln>
                  <a:noFill/>
                </a:ln>
                <a:solidFill>
                  <a:prstClr val="black"/>
                </a:solidFill>
                <a:effectLst/>
                <a:uLnTx/>
                <a:uFillTx/>
                <a:latin typeface="Calibri" panose="020F0502020204030204" pitchFamily="34" charset="0"/>
                <a:ea typeface="宋体" panose="02010600030101010101" pitchFamily="2" charset="-122"/>
                <a:cs typeface="Times New Roman" panose="02020603050405020304" pitchFamily="18" charset="0"/>
              </a:rPr>
              <a:t>现有系统并不能达到本项目设想对软件所拥有的功能和效果，且现有系统不够便捷，与用户需求不契合，本项目是以城市学院师生普遍存在的图书转手和借阅需求为出发点的。</a:t>
            </a:r>
            <a:endParaRPr kumimoji="0" lang="en-US" altLang="zh-CN" sz="2000" b="0" i="0" u="none" strike="noStrike" kern="100" cap="none" spc="0" normalizeH="0" baseline="0" noProof="0" dirty="0">
              <a:ln>
                <a:noFill/>
              </a:ln>
              <a:solidFill>
                <a:prstClr val="black"/>
              </a:solidFill>
              <a:effectLst/>
              <a:uLnTx/>
              <a:uFillTx/>
              <a:latin typeface="Calibri" panose="020F0502020204030204" pitchFamily="34" charset="0"/>
              <a:ea typeface="宋体" panose="02010600030101010101" pitchFamily="2" charset="-122"/>
              <a:cs typeface="Times New Roman" panose="02020603050405020304" pitchFamily="18" charset="0"/>
            </a:endParaRPr>
          </a:p>
          <a:p>
            <a:pPr marL="0" marR="0" lvl="0" indent="266700" algn="just" defTabSz="914400" rtl="0" eaLnBrk="1" fontAlgn="auto" latinLnBrk="0" hangingPunct="1">
              <a:lnSpc>
                <a:spcPct val="100000"/>
              </a:lnSpc>
              <a:spcBef>
                <a:spcPts val="0"/>
              </a:spcBef>
              <a:spcAft>
                <a:spcPts val="0"/>
              </a:spcAft>
              <a:buClrTx/>
              <a:buSzTx/>
              <a:buFontTx/>
              <a:buNone/>
              <a:tabLst/>
              <a:defRPr/>
            </a:pPr>
            <a:endParaRPr kumimoji="0" lang="en-US" altLang="zh-CN" sz="2000" b="0" i="0" u="none" strike="noStrike" kern="100" cap="none" spc="0" normalizeH="0" baseline="0" noProof="0" dirty="0">
              <a:ln>
                <a:noFill/>
              </a:ln>
              <a:solidFill>
                <a:prstClr val="black"/>
              </a:solidFill>
              <a:effectLst/>
              <a:uLnTx/>
              <a:uFillTx/>
              <a:latin typeface="Calibri" panose="020F0502020204030204" pitchFamily="34" charset="0"/>
              <a:ea typeface="宋体" panose="02010600030101010101" pitchFamily="2" charset="-122"/>
              <a:cs typeface="Times New Roman" panose="02020603050405020304" pitchFamily="18" charset="0"/>
            </a:endParaRPr>
          </a:p>
          <a:p>
            <a:pPr marL="0" marR="0" lvl="0" indent="266700" algn="just" defTabSz="914400" rtl="0" eaLnBrk="1" fontAlgn="auto" latinLnBrk="0" hangingPunct="1">
              <a:lnSpc>
                <a:spcPct val="100000"/>
              </a:lnSpc>
              <a:spcBef>
                <a:spcPts val="0"/>
              </a:spcBef>
              <a:spcAft>
                <a:spcPts val="0"/>
              </a:spcAft>
              <a:buClrTx/>
              <a:buSzTx/>
              <a:buFontTx/>
              <a:buNone/>
              <a:tabLst/>
              <a:defRPr/>
            </a:pPr>
            <a:endParaRPr kumimoji="0" lang="zh-CN" altLang="zh-CN" sz="2000" b="0" i="0" u="none" strike="noStrike" kern="100" cap="none" spc="0" normalizeH="0" baseline="0" noProof="0" dirty="0">
              <a:ln>
                <a:noFill/>
              </a:ln>
              <a:solidFill>
                <a:prstClr val="black"/>
              </a:solidFill>
              <a:effectLst/>
              <a:uLnTx/>
              <a:uFillTx/>
              <a:latin typeface="Calibri" panose="020F0502020204030204" pitchFamily="34"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66559704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9938"/>
                                        </p:tgtEl>
                                        <p:attrNameLst>
                                          <p:attrName>style.visibility</p:attrName>
                                        </p:attrNameLst>
                                      </p:cBhvr>
                                      <p:to>
                                        <p:strVal val="visible"/>
                                      </p:to>
                                    </p:set>
                                    <p:animEffect transition="in" filter="fade">
                                      <p:cBhvr>
                                        <p:cTn id="7" dur="1000"/>
                                        <p:tgtEl>
                                          <p:spTgt spid="39938"/>
                                        </p:tgtEl>
                                      </p:cBhvr>
                                    </p:animEffect>
                                    <p:anim calcmode="lin" valueType="num">
                                      <p:cBhvr>
                                        <p:cTn id="8" dur="1000" fill="hold"/>
                                        <p:tgtEl>
                                          <p:spTgt spid="39938"/>
                                        </p:tgtEl>
                                        <p:attrNameLst>
                                          <p:attrName>ppt_x</p:attrName>
                                        </p:attrNameLst>
                                      </p:cBhvr>
                                      <p:tavLst>
                                        <p:tav tm="0">
                                          <p:val>
                                            <p:strVal val="#ppt_x"/>
                                          </p:val>
                                        </p:tav>
                                        <p:tav tm="100000">
                                          <p:val>
                                            <p:strVal val="#ppt_x"/>
                                          </p:val>
                                        </p:tav>
                                      </p:tavLst>
                                    </p:anim>
                                    <p:anim calcmode="lin" valueType="num">
                                      <p:cBhvr>
                                        <p:cTn id="9" dur="1000" fill="hold"/>
                                        <p:tgtEl>
                                          <p:spTgt spid="3993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38"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任意多边形 2"/>
          <p:cNvSpPr>
            <a:spLocks/>
          </p:cNvSpPr>
          <p:nvPr/>
        </p:nvSpPr>
        <p:spPr bwMode="auto">
          <a:xfrm>
            <a:off x="0" y="4213225"/>
            <a:ext cx="12192000" cy="2644775"/>
          </a:xfrm>
          <a:custGeom>
            <a:avLst/>
            <a:gdLst>
              <a:gd name="T0" fmla="*/ 8360180 w 12192000"/>
              <a:gd name="T1" fmla="*/ 0 h 2644815"/>
              <a:gd name="T2" fmla="*/ 12192000 w 12192000"/>
              <a:gd name="T3" fmla="*/ 844900 h 2644815"/>
              <a:gd name="T4" fmla="*/ 12192000 w 12192000"/>
              <a:gd name="T5" fmla="*/ 2644655 h 2644815"/>
              <a:gd name="T6" fmla="*/ 0 w 12192000"/>
              <a:gd name="T7" fmla="*/ 2644655 h 2644815"/>
              <a:gd name="T8" fmla="*/ 0 w 12192000"/>
              <a:gd name="T9" fmla="*/ 1458323 h 2644815"/>
              <a:gd name="T10" fmla="*/ 144023 w 12192000"/>
              <a:gd name="T11" fmla="*/ 1451077 h 2644815"/>
              <a:gd name="T12" fmla="*/ 8360180 w 12192000"/>
              <a:gd name="T13" fmla="*/ 0 h 264481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192000" h="2644815">
                <a:moveTo>
                  <a:pt x="8360180" y="0"/>
                </a:moveTo>
                <a:lnTo>
                  <a:pt x="12192000" y="844952"/>
                </a:lnTo>
                <a:lnTo>
                  <a:pt x="12192000" y="2644815"/>
                </a:lnTo>
                <a:lnTo>
                  <a:pt x="0" y="2644815"/>
                </a:lnTo>
                <a:lnTo>
                  <a:pt x="0" y="1458411"/>
                </a:lnTo>
                <a:lnTo>
                  <a:pt x="144023" y="1451165"/>
                </a:lnTo>
                <a:lnTo>
                  <a:pt x="8360180" y="0"/>
                </a:lnTo>
                <a:close/>
              </a:path>
            </a:pathLst>
          </a:custGeom>
          <a:solidFill>
            <a:srgbClr val="404040"/>
          </a:solidFill>
          <a:ln w="25400" cap="flat" cmpd="sng">
            <a:solidFill>
              <a:srgbClr val="000000">
                <a:alpha val="0"/>
              </a:srgbClr>
            </a:solidFill>
            <a:round/>
            <a:headEnd/>
            <a:tailEnd/>
          </a:ln>
        </p:spPr>
        <p:txBody>
          <a:bodyPr lIns="0" tIns="0" rIns="0" bIns="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endParaRPr>
          </a:p>
        </p:txBody>
      </p:sp>
      <p:sp>
        <p:nvSpPr>
          <p:cNvPr id="3" name="矩形 2">
            <a:extLst>
              <a:ext uri="{FF2B5EF4-FFF2-40B4-BE49-F238E27FC236}">
                <a16:creationId xmlns:a16="http://schemas.microsoft.com/office/drawing/2014/main" id="{F234ABA8-B0E7-4495-8A1B-2371C61D24FD}"/>
              </a:ext>
            </a:extLst>
          </p:cNvPr>
          <p:cNvSpPr/>
          <p:nvPr/>
        </p:nvSpPr>
        <p:spPr>
          <a:xfrm>
            <a:off x="597763" y="292638"/>
            <a:ext cx="9931692" cy="1281505"/>
          </a:xfrm>
          <a:prstGeom prst="rect">
            <a:avLst/>
          </a:prstGeom>
        </p:spPr>
        <p:txBody>
          <a:bodyPr wrap="square">
            <a:spAutoFit/>
          </a:bodyPr>
          <a:lstStyle/>
          <a:p>
            <a:pPr marL="0" marR="0" lvl="0" indent="0" algn="just" defTabSz="914400" rtl="0" eaLnBrk="1" fontAlgn="auto" latinLnBrk="0" hangingPunct="1">
              <a:lnSpc>
                <a:spcPct val="173000"/>
              </a:lnSpc>
              <a:spcBef>
                <a:spcPts val="1300"/>
              </a:spcBef>
              <a:spcAft>
                <a:spcPts val="1300"/>
              </a:spcAft>
              <a:buClrTx/>
              <a:buSzTx/>
              <a:buFontTx/>
              <a:buNone/>
              <a:tabLst/>
              <a:defRPr/>
            </a:pPr>
            <a:r>
              <a:rPr kumimoji="0" lang="zh-CN" altLang="zh-CN" sz="2800" b="1" i="0" u="none" strike="noStrike" kern="1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Times New Roman" panose="02020603050405020304" pitchFamily="18" charset="0"/>
              </a:rPr>
              <a:t>工作负荷</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zh-CN" sz="1800" b="0" i="0" u="none" strike="noStrike" kern="100" cap="none" spc="0" normalizeH="0" baseline="0" noProof="0" dirty="0">
                <a:ln>
                  <a:noFill/>
                </a:ln>
                <a:solidFill>
                  <a:prstClr val="black"/>
                </a:solidFill>
                <a:effectLst/>
                <a:uLnTx/>
                <a:uFillTx/>
                <a:latin typeface="Calibri" panose="020F0502020204030204" pitchFamily="34" charset="0"/>
                <a:ea typeface="宋体" panose="02010600030101010101" pitchFamily="2" charset="-122"/>
                <a:cs typeface="Times New Roman" panose="02020603050405020304" pitchFamily="18" charset="0"/>
              </a:rPr>
              <a:t>由于数据量越来越大，现在的系统可能不能适应庞大的数据量，系统工作负荷过大。</a:t>
            </a:r>
            <a:endParaRPr kumimoji="0" lang="zh-CN" altLang="en-US" sz="18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endParaRPr>
          </a:p>
        </p:txBody>
      </p:sp>
      <p:sp>
        <p:nvSpPr>
          <p:cNvPr id="4" name="矩形 3">
            <a:extLst>
              <a:ext uri="{FF2B5EF4-FFF2-40B4-BE49-F238E27FC236}">
                <a16:creationId xmlns:a16="http://schemas.microsoft.com/office/drawing/2014/main" id="{AC39EA1E-8C64-41AA-8C70-697DCDFE6EAB}"/>
              </a:ext>
            </a:extLst>
          </p:cNvPr>
          <p:cNvSpPr/>
          <p:nvPr/>
        </p:nvSpPr>
        <p:spPr>
          <a:xfrm>
            <a:off x="597763" y="2208270"/>
            <a:ext cx="10280826" cy="1558504"/>
          </a:xfrm>
          <a:prstGeom prst="rect">
            <a:avLst/>
          </a:prstGeom>
        </p:spPr>
        <p:txBody>
          <a:bodyPr wrap="square">
            <a:spAutoFit/>
          </a:bodyPr>
          <a:lstStyle/>
          <a:p>
            <a:pPr marL="0" marR="0" lvl="0" indent="0" algn="just" defTabSz="914400" rtl="0" eaLnBrk="1" fontAlgn="auto" latinLnBrk="0" hangingPunct="1">
              <a:lnSpc>
                <a:spcPct val="173000"/>
              </a:lnSpc>
              <a:spcBef>
                <a:spcPts val="1300"/>
              </a:spcBef>
              <a:spcAft>
                <a:spcPts val="1300"/>
              </a:spcAft>
              <a:buClrTx/>
              <a:buSzTx/>
              <a:buFontTx/>
              <a:buNone/>
              <a:tabLst/>
              <a:defRPr/>
            </a:pPr>
            <a:r>
              <a:rPr kumimoji="0" lang="zh-CN" altLang="zh-CN" sz="2800" b="1" i="0" u="none" strike="noStrike" kern="1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Times New Roman" panose="02020603050405020304" pitchFamily="18" charset="0"/>
              </a:rPr>
              <a:t>费用支出</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zh-CN" altLang="zh-CN" sz="1800" b="0" i="0" u="none" strike="noStrike" kern="100" cap="none" spc="0" normalizeH="0" baseline="0" noProof="0" dirty="0">
                <a:ln>
                  <a:noFill/>
                </a:ln>
                <a:solidFill>
                  <a:prstClr val="black"/>
                </a:solidFill>
                <a:effectLst/>
                <a:uLnTx/>
                <a:uFillTx/>
                <a:latin typeface="Calibri" panose="020F0502020204030204" pitchFamily="34" charset="0"/>
                <a:ea typeface="宋体" panose="02010600030101010101" pitchFamily="2" charset="-122"/>
                <a:cs typeface="Times New Roman" panose="02020603050405020304" pitchFamily="18" charset="0"/>
              </a:rPr>
              <a:t>人力费用：按软件工程相关人员时薪平均</a:t>
            </a:r>
            <a:r>
              <a:rPr kumimoji="0" lang="en-US" altLang="zh-CN" sz="1800" b="0" i="0" u="none" strike="noStrike" kern="100" cap="none" spc="0" normalizeH="0" baseline="0" noProof="0" dirty="0">
                <a:ln>
                  <a:noFill/>
                </a:ln>
                <a:solidFill>
                  <a:prstClr val="black"/>
                </a:solidFill>
                <a:effectLst/>
                <a:uLnTx/>
                <a:uFillTx/>
                <a:latin typeface="Calibri" panose="020F0502020204030204" pitchFamily="34" charset="0"/>
                <a:ea typeface="宋体" panose="02010600030101010101" pitchFamily="2" charset="-122"/>
                <a:cs typeface="Times New Roman" panose="02020603050405020304" pitchFamily="18" charset="0"/>
              </a:rPr>
              <a:t>68</a:t>
            </a:r>
            <a:r>
              <a:rPr kumimoji="0" lang="zh-CN" altLang="zh-CN" sz="1800" b="0" i="0" u="none" strike="noStrike" kern="100" cap="none" spc="0" normalizeH="0" baseline="0" noProof="0" dirty="0">
                <a:ln>
                  <a:noFill/>
                </a:ln>
                <a:solidFill>
                  <a:prstClr val="black"/>
                </a:solidFill>
                <a:effectLst/>
                <a:uLnTx/>
                <a:uFillTx/>
                <a:latin typeface="Calibri" panose="020F0502020204030204" pitchFamily="34" charset="0"/>
                <a:ea typeface="宋体" panose="02010600030101010101" pitchFamily="2" charset="-122"/>
                <a:cs typeface="Times New Roman" panose="02020603050405020304" pitchFamily="18" charset="0"/>
              </a:rPr>
              <a:t>元算，每人每周最低</a:t>
            </a:r>
            <a:r>
              <a:rPr kumimoji="0" lang="en-US" altLang="zh-CN" sz="1800" b="0" i="0" u="none" strike="noStrike" kern="100" cap="none" spc="0" normalizeH="0" baseline="0" noProof="0" dirty="0">
                <a:ln>
                  <a:noFill/>
                </a:ln>
                <a:solidFill>
                  <a:prstClr val="black"/>
                </a:solidFill>
                <a:effectLst/>
                <a:uLnTx/>
                <a:uFillTx/>
                <a:latin typeface="Calibri" panose="020F0502020204030204" pitchFamily="34" charset="0"/>
                <a:ea typeface="宋体" panose="02010600030101010101" pitchFamily="2" charset="-122"/>
                <a:cs typeface="Times New Roman" panose="02020603050405020304" pitchFamily="18" charset="0"/>
              </a:rPr>
              <a:t>4</a:t>
            </a:r>
            <a:r>
              <a:rPr kumimoji="0" lang="zh-CN" altLang="zh-CN" sz="1800" b="0" i="0" u="none" strike="noStrike" kern="100" cap="none" spc="0" normalizeH="0" baseline="0" noProof="0" dirty="0">
                <a:ln>
                  <a:noFill/>
                </a:ln>
                <a:solidFill>
                  <a:prstClr val="black"/>
                </a:solidFill>
                <a:effectLst/>
                <a:uLnTx/>
                <a:uFillTx/>
                <a:latin typeface="Calibri" panose="020F0502020204030204" pitchFamily="34" charset="0"/>
                <a:ea typeface="宋体" panose="02010600030101010101" pitchFamily="2" charset="-122"/>
                <a:cs typeface="Times New Roman" panose="02020603050405020304" pitchFamily="18" charset="0"/>
              </a:rPr>
              <a:t>小时，</a:t>
            </a:r>
            <a:r>
              <a:rPr kumimoji="0" lang="en-US" altLang="zh-CN" sz="1800" b="0" i="0" u="none" strike="noStrike" kern="100" cap="none" spc="0" normalizeH="0" baseline="0" noProof="0" dirty="0">
                <a:ln>
                  <a:noFill/>
                </a:ln>
                <a:solidFill>
                  <a:prstClr val="black"/>
                </a:solidFill>
                <a:effectLst/>
                <a:uLnTx/>
                <a:uFillTx/>
                <a:latin typeface="Calibri" panose="020F0502020204030204" pitchFamily="34" charset="0"/>
                <a:ea typeface="宋体" panose="02010600030101010101" pitchFamily="2" charset="-122"/>
                <a:cs typeface="Times New Roman" panose="02020603050405020304" pitchFamily="18" charset="0"/>
              </a:rPr>
              <a:t>15</a:t>
            </a:r>
            <a:r>
              <a:rPr kumimoji="0" lang="zh-CN" altLang="zh-CN" sz="1800" b="0" i="0" u="none" strike="noStrike" kern="100" cap="none" spc="0" normalizeH="0" baseline="0" noProof="0" dirty="0">
                <a:ln>
                  <a:noFill/>
                </a:ln>
                <a:solidFill>
                  <a:prstClr val="black"/>
                </a:solidFill>
                <a:effectLst/>
                <a:uLnTx/>
                <a:uFillTx/>
                <a:latin typeface="Calibri" panose="020F0502020204030204" pitchFamily="34" charset="0"/>
                <a:ea typeface="宋体" panose="02010600030101010101" pitchFamily="2" charset="-122"/>
                <a:cs typeface="Times New Roman" panose="02020603050405020304" pitchFamily="18" charset="0"/>
              </a:rPr>
              <a:t>周最少需要</a:t>
            </a:r>
            <a:r>
              <a:rPr kumimoji="0" lang="en-US" altLang="zh-CN" sz="1800" b="0" i="0" u="none" strike="noStrike" kern="100" cap="none" spc="0" normalizeH="0" baseline="0" noProof="0" dirty="0">
                <a:ln>
                  <a:noFill/>
                </a:ln>
                <a:solidFill>
                  <a:prstClr val="black"/>
                </a:solidFill>
                <a:effectLst/>
                <a:uLnTx/>
                <a:uFillTx/>
                <a:latin typeface="Calibri" panose="020F0502020204030204" pitchFamily="34" charset="0"/>
                <a:ea typeface="宋体" panose="02010600030101010101" pitchFamily="2" charset="-122"/>
                <a:cs typeface="Times New Roman" panose="02020603050405020304" pitchFamily="18" charset="0"/>
              </a:rPr>
              <a:t>12240</a:t>
            </a:r>
            <a:r>
              <a:rPr kumimoji="0" lang="zh-CN" altLang="zh-CN" sz="1800" b="0" i="0" u="none" strike="noStrike" kern="100" cap="none" spc="0" normalizeH="0" baseline="0" noProof="0" dirty="0">
                <a:ln>
                  <a:noFill/>
                </a:ln>
                <a:solidFill>
                  <a:prstClr val="black"/>
                </a:solidFill>
                <a:effectLst/>
                <a:uLnTx/>
                <a:uFillTx/>
                <a:latin typeface="Calibri" panose="020F0502020204030204" pitchFamily="34" charset="0"/>
                <a:ea typeface="宋体" panose="02010600030101010101" pitchFamily="2" charset="-122"/>
                <a:cs typeface="Times New Roman" panose="02020603050405020304" pitchFamily="18" charset="0"/>
              </a:rPr>
              <a:t>元</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zh-CN" sz="1800" b="0" i="0" u="none" strike="noStrike" kern="100" cap="none" spc="0" normalizeH="0" baseline="0" noProof="0" dirty="0">
                <a:ln>
                  <a:noFill/>
                </a:ln>
                <a:solidFill>
                  <a:prstClr val="black"/>
                </a:solidFill>
                <a:effectLst/>
                <a:uLnTx/>
                <a:uFillTx/>
                <a:latin typeface="Calibri" panose="020F0502020204030204" pitchFamily="34" charset="0"/>
                <a:ea typeface="宋体" panose="02010600030101010101" pitchFamily="2" charset="-122"/>
                <a:cs typeface="Times New Roman" panose="02020603050405020304" pitchFamily="18" charset="0"/>
              </a:rPr>
              <a:t>微信公众号认证费用：</a:t>
            </a:r>
            <a:r>
              <a:rPr kumimoji="0" lang="en-US" altLang="zh-CN" sz="1800" b="0" i="0" u="none" strike="noStrike" kern="100" cap="none" spc="0" normalizeH="0" baseline="0" noProof="0" dirty="0">
                <a:ln>
                  <a:noFill/>
                </a:ln>
                <a:solidFill>
                  <a:prstClr val="black"/>
                </a:solidFill>
                <a:effectLst/>
                <a:uLnTx/>
                <a:uFillTx/>
                <a:latin typeface="Calibri" panose="020F0502020204030204" pitchFamily="34" charset="0"/>
                <a:ea typeface="宋体" panose="02010600030101010101" pitchFamily="2" charset="-122"/>
                <a:cs typeface="Times New Roman" panose="02020603050405020304" pitchFamily="18" charset="0"/>
              </a:rPr>
              <a:t>300</a:t>
            </a:r>
            <a:r>
              <a:rPr kumimoji="0" lang="zh-CN" altLang="zh-CN" sz="1800" b="0" i="0" u="none" strike="noStrike" kern="100" cap="none" spc="0" normalizeH="0" baseline="0" noProof="0" dirty="0">
                <a:ln>
                  <a:noFill/>
                </a:ln>
                <a:solidFill>
                  <a:prstClr val="black"/>
                </a:solidFill>
                <a:effectLst/>
                <a:uLnTx/>
                <a:uFillTx/>
                <a:latin typeface="Calibri" panose="020F0502020204030204" pitchFamily="34" charset="0"/>
                <a:ea typeface="宋体" panose="02010600030101010101" pitchFamily="2" charset="-122"/>
                <a:cs typeface="Times New Roman" panose="02020603050405020304" pitchFamily="18" charset="0"/>
              </a:rPr>
              <a:t>元</a:t>
            </a:r>
            <a:r>
              <a:rPr kumimoji="0" lang="en-US" altLang="zh-CN" sz="1800" b="0" i="0" u="none" strike="noStrike" kern="100" cap="none" spc="0" normalizeH="0" baseline="0" noProof="0" dirty="0">
                <a:ln>
                  <a:noFill/>
                </a:ln>
                <a:solidFill>
                  <a:prstClr val="black"/>
                </a:solidFill>
                <a:effectLst/>
                <a:uLnTx/>
                <a:uFillTx/>
                <a:latin typeface="Calibri" panose="020F0502020204030204" pitchFamily="34" charset="0"/>
                <a:ea typeface="宋体" panose="02010600030101010101" pitchFamily="2" charset="-122"/>
                <a:cs typeface="Times New Roman" panose="02020603050405020304" pitchFamily="18" charset="0"/>
              </a:rPr>
              <a:t>/</a:t>
            </a:r>
            <a:r>
              <a:rPr kumimoji="0" lang="zh-CN" altLang="zh-CN" sz="1800" b="0" i="0" u="none" strike="noStrike" kern="100" cap="none" spc="0" normalizeH="0" baseline="0" noProof="0" dirty="0">
                <a:ln>
                  <a:noFill/>
                </a:ln>
                <a:solidFill>
                  <a:prstClr val="black"/>
                </a:solidFill>
                <a:effectLst/>
                <a:uLnTx/>
                <a:uFillTx/>
                <a:latin typeface="Calibri" panose="020F0502020204030204" pitchFamily="34" charset="0"/>
                <a:ea typeface="宋体" panose="02010600030101010101" pitchFamily="2" charset="-122"/>
                <a:cs typeface="Times New Roman" panose="02020603050405020304" pitchFamily="18" charset="0"/>
              </a:rPr>
              <a:t>年</a:t>
            </a:r>
            <a:r>
              <a:rPr kumimoji="0" lang="en-US" altLang="zh-CN" sz="1800" b="0" i="0" u="none" strike="noStrike" kern="100" cap="none" spc="0" normalizeH="0" baseline="0" noProof="0" dirty="0">
                <a:ln>
                  <a:noFill/>
                </a:ln>
                <a:solidFill>
                  <a:prstClr val="black"/>
                </a:solidFill>
                <a:effectLst/>
                <a:uLnTx/>
                <a:uFillTx/>
                <a:latin typeface="Calibri" panose="020F0502020204030204" pitchFamily="34" charset="0"/>
                <a:ea typeface="宋体" panose="02010600030101010101" pitchFamily="2" charset="-122"/>
                <a:cs typeface="Times New Roman" panose="02020603050405020304" pitchFamily="18" charset="0"/>
              </a:rPr>
              <a:t>   </a:t>
            </a:r>
            <a:r>
              <a:rPr kumimoji="0" lang="zh-CN" altLang="zh-CN" sz="1800" b="0" i="0" u="none" strike="noStrike" kern="100" cap="none" spc="0" normalizeH="0" baseline="0" noProof="0" dirty="0">
                <a:ln>
                  <a:noFill/>
                </a:ln>
                <a:solidFill>
                  <a:prstClr val="black"/>
                </a:solidFill>
                <a:effectLst/>
                <a:uLnTx/>
                <a:uFillTx/>
                <a:latin typeface="Calibri" panose="020F0502020204030204" pitchFamily="34" charset="0"/>
                <a:ea typeface="宋体" panose="02010600030101010101" pitchFamily="2" charset="-122"/>
                <a:cs typeface="Times New Roman" panose="02020603050405020304" pitchFamily="18" charset="0"/>
              </a:rPr>
              <a:t>域名费用：</a:t>
            </a:r>
            <a:r>
              <a:rPr kumimoji="0" lang="en-US" altLang="zh-CN" sz="1800" b="0" i="0" u="none" strike="noStrike" kern="100" cap="none" spc="0" normalizeH="0" baseline="0" noProof="0" dirty="0">
                <a:ln>
                  <a:noFill/>
                </a:ln>
                <a:solidFill>
                  <a:prstClr val="black"/>
                </a:solidFill>
                <a:effectLst/>
                <a:uLnTx/>
                <a:uFillTx/>
                <a:latin typeface="Calibri" panose="020F0502020204030204" pitchFamily="34" charset="0"/>
                <a:ea typeface="宋体" panose="02010600030101010101" pitchFamily="2" charset="-122"/>
                <a:cs typeface="Times New Roman" panose="02020603050405020304" pitchFamily="18" charset="0"/>
              </a:rPr>
              <a:t>50</a:t>
            </a:r>
            <a:r>
              <a:rPr kumimoji="0" lang="zh-CN" altLang="zh-CN" sz="1800" b="0" i="0" u="none" strike="noStrike" kern="100" cap="none" spc="0" normalizeH="0" baseline="0" noProof="0" dirty="0">
                <a:ln>
                  <a:noFill/>
                </a:ln>
                <a:solidFill>
                  <a:prstClr val="black"/>
                </a:solidFill>
                <a:effectLst/>
                <a:uLnTx/>
                <a:uFillTx/>
                <a:latin typeface="Calibri" panose="020F0502020204030204" pitchFamily="34" charset="0"/>
                <a:ea typeface="宋体" panose="02010600030101010101" pitchFamily="2" charset="-122"/>
                <a:cs typeface="Times New Roman" panose="02020603050405020304" pitchFamily="18" charset="0"/>
              </a:rPr>
              <a:t>元</a:t>
            </a:r>
            <a:endParaRPr kumimoji="0" lang="zh-CN" altLang="en-US" sz="18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endParaRPr>
          </a:p>
        </p:txBody>
      </p:sp>
    </p:spTree>
    <p:extLst>
      <p:ext uri="{BB962C8B-B14F-4D97-AF65-F5344CB8AC3E}">
        <p14:creationId xmlns:p14="http://schemas.microsoft.com/office/powerpoint/2010/main" val="359520088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9938"/>
                                        </p:tgtEl>
                                        <p:attrNameLst>
                                          <p:attrName>style.visibility</p:attrName>
                                        </p:attrNameLst>
                                      </p:cBhvr>
                                      <p:to>
                                        <p:strVal val="visible"/>
                                      </p:to>
                                    </p:set>
                                    <p:animEffect transition="in" filter="fade">
                                      <p:cBhvr>
                                        <p:cTn id="7" dur="1000"/>
                                        <p:tgtEl>
                                          <p:spTgt spid="39938"/>
                                        </p:tgtEl>
                                      </p:cBhvr>
                                    </p:animEffect>
                                    <p:anim calcmode="lin" valueType="num">
                                      <p:cBhvr>
                                        <p:cTn id="8" dur="1000" fill="hold"/>
                                        <p:tgtEl>
                                          <p:spTgt spid="39938"/>
                                        </p:tgtEl>
                                        <p:attrNameLst>
                                          <p:attrName>ppt_x</p:attrName>
                                        </p:attrNameLst>
                                      </p:cBhvr>
                                      <p:tavLst>
                                        <p:tav tm="0">
                                          <p:val>
                                            <p:strVal val="#ppt_x"/>
                                          </p:val>
                                        </p:tav>
                                        <p:tav tm="100000">
                                          <p:val>
                                            <p:strVal val="#ppt_x"/>
                                          </p:val>
                                        </p:tav>
                                      </p:tavLst>
                                    </p:anim>
                                    <p:anim calcmode="lin" valueType="num">
                                      <p:cBhvr>
                                        <p:cTn id="9" dur="1000" fill="hold"/>
                                        <p:tgtEl>
                                          <p:spTgt spid="3993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38"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674" name="组合 27"/>
          <p:cNvGrpSpPr>
            <a:grpSpLocks/>
          </p:cNvGrpSpPr>
          <p:nvPr/>
        </p:nvGrpSpPr>
        <p:grpSpPr bwMode="auto">
          <a:xfrm>
            <a:off x="6848475" y="1658939"/>
            <a:ext cx="5740400" cy="4740275"/>
            <a:chOff x="0" y="0"/>
            <a:chExt cx="4381501" cy="3617913"/>
          </a:xfrm>
        </p:grpSpPr>
        <p:grpSp>
          <p:nvGrpSpPr>
            <p:cNvPr id="28682" name="组合 30"/>
            <p:cNvGrpSpPr>
              <a:grpSpLocks/>
            </p:cNvGrpSpPr>
            <p:nvPr/>
          </p:nvGrpSpPr>
          <p:grpSpPr bwMode="auto">
            <a:xfrm rot="-1583184">
              <a:off x="0" y="0"/>
              <a:ext cx="4381501" cy="3617913"/>
              <a:chOff x="0" y="0"/>
              <a:chExt cx="4381501" cy="3617913"/>
            </a:xfrm>
          </p:grpSpPr>
          <p:sp>
            <p:nvSpPr>
              <p:cNvPr id="28689" name="Rectangle 49"/>
              <p:cNvSpPr>
                <a:spLocks noChangeArrowheads="1"/>
              </p:cNvSpPr>
              <p:nvPr/>
            </p:nvSpPr>
            <p:spPr bwMode="auto">
              <a:xfrm>
                <a:off x="230188" y="2593975"/>
                <a:ext cx="661988" cy="617538"/>
              </a:xfrm>
              <a:prstGeom prst="rect">
                <a:avLst/>
              </a:prstGeom>
              <a:solidFill>
                <a:srgbClr val="EBCFA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微软雅黑" pitchFamily="34" charset="-122"/>
                  <a:cs typeface="+mn-cs"/>
                </a:endParaRPr>
              </a:p>
            </p:txBody>
          </p:sp>
          <p:sp>
            <p:nvSpPr>
              <p:cNvPr id="28690" name="Freeform 50"/>
              <p:cNvSpPr>
                <a:spLocks/>
              </p:cNvSpPr>
              <p:nvPr/>
            </p:nvSpPr>
            <p:spPr bwMode="auto">
              <a:xfrm>
                <a:off x="128588" y="1776413"/>
                <a:ext cx="982663" cy="900113"/>
              </a:xfrm>
              <a:custGeom>
                <a:avLst/>
                <a:gdLst>
                  <a:gd name="T0" fmla="*/ 2147483647 w 375"/>
                  <a:gd name="T1" fmla="*/ 2147483647 h 343"/>
                  <a:gd name="T2" fmla="*/ 2147483647 w 375"/>
                  <a:gd name="T3" fmla="*/ 2147483647 h 343"/>
                  <a:gd name="T4" fmla="*/ 2147483647 w 375"/>
                  <a:gd name="T5" fmla="*/ 2147483647 h 343"/>
                  <a:gd name="T6" fmla="*/ 0 w 375"/>
                  <a:gd name="T7" fmla="*/ 2147483647 h 343"/>
                  <a:gd name="T8" fmla="*/ 0 w 375"/>
                  <a:gd name="T9" fmla="*/ 2147483647 h 343"/>
                  <a:gd name="T10" fmla="*/ 2147483647 w 375"/>
                  <a:gd name="T11" fmla="*/ 0 h 343"/>
                  <a:gd name="T12" fmla="*/ 2147483647 w 375"/>
                  <a:gd name="T13" fmla="*/ 0 h 343"/>
                  <a:gd name="T14" fmla="*/ 2147483647 w 375"/>
                  <a:gd name="T15" fmla="*/ 2147483647 h 343"/>
                  <a:gd name="T16" fmla="*/ 2147483647 w 375"/>
                  <a:gd name="T17" fmla="*/ 2147483647 h 34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75" h="343">
                    <a:moveTo>
                      <a:pt x="375" y="268"/>
                    </a:moveTo>
                    <a:cubicBezTo>
                      <a:pt x="375" y="310"/>
                      <a:pt x="345" y="343"/>
                      <a:pt x="307" y="343"/>
                    </a:cubicBezTo>
                    <a:cubicBezTo>
                      <a:pt x="69" y="343"/>
                      <a:pt x="69" y="343"/>
                      <a:pt x="69" y="343"/>
                    </a:cubicBezTo>
                    <a:cubicBezTo>
                      <a:pt x="31" y="343"/>
                      <a:pt x="0" y="310"/>
                      <a:pt x="0" y="268"/>
                    </a:cubicBezTo>
                    <a:cubicBezTo>
                      <a:pt x="0" y="75"/>
                      <a:pt x="0" y="75"/>
                      <a:pt x="0" y="75"/>
                    </a:cubicBezTo>
                    <a:cubicBezTo>
                      <a:pt x="0" y="33"/>
                      <a:pt x="31" y="0"/>
                      <a:pt x="69" y="0"/>
                    </a:cubicBezTo>
                    <a:cubicBezTo>
                      <a:pt x="307" y="0"/>
                      <a:pt x="307" y="0"/>
                      <a:pt x="307" y="0"/>
                    </a:cubicBezTo>
                    <a:cubicBezTo>
                      <a:pt x="345" y="0"/>
                      <a:pt x="375" y="33"/>
                      <a:pt x="375" y="75"/>
                    </a:cubicBezTo>
                    <a:lnTo>
                      <a:pt x="375" y="268"/>
                    </a:lnTo>
                    <a:close/>
                  </a:path>
                </a:pathLst>
              </a:custGeom>
              <a:solidFill>
                <a:srgbClr val="FADAB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28691" name="Freeform 51"/>
              <p:cNvSpPr>
                <a:spLocks/>
              </p:cNvSpPr>
              <p:nvPr/>
            </p:nvSpPr>
            <p:spPr bwMode="auto">
              <a:xfrm>
                <a:off x="12701" y="1749425"/>
                <a:ext cx="428625" cy="931863"/>
              </a:xfrm>
              <a:custGeom>
                <a:avLst/>
                <a:gdLst>
                  <a:gd name="T0" fmla="*/ 2147483647 w 163"/>
                  <a:gd name="T1" fmla="*/ 0 h 355"/>
                  <a:gd name="T2" fmla="*/ 2147483647 w 163"/>
                  <a:gd name="T3" fmla="*/ 2147483647 h 355"/>
                  <a:gd name="T4" fmla="*/ 2147483647 w 163"/>
                  <a:gd name="T5" fmla="*/ 2147483647 h 355"/>
                  <a:gd name="T6" fmla="*/ 2147483647 w 163"/>
                  <a:gd name="T7" fmla="*/ 2147483647 h 355"/>
                  <a:gd name="T8" fmla="*/ 2147483647 w 163"/>
                  <a:gd name="T9" fmla="*/ 2147483647 h 355"/>
                  <a:gd name="T10" fmla="*/ 2147483647 w 163"/>
                  <a:gd name="T11" fmla="*/ 2147483647 h 355"/>
                  <a:gd name="T12" fmla="*/ 2147483647 w 163"/>
                  <a:gd name="T13" fmla="*/ 2147483647 h 355"/>
                  <a:gd name="T14" fmla="*/ 2147483647 w 163"/>
                  <a:gd name="T15" fmla="*/ 0 h 355"/>
                  <a:gd name="T16" fmla="*/ 2147483647 w 163"/>
                  <a:gd name="T17" fmla="*/ 0 h 35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63" h="355">
                    <a:moveTo>
                      <a:pt x="62" y="0"/>
                    </a:moveTo>
                    <a:cubicBezTo>
                      <a:pt x="28" y="0"/>
                      <a:pt x="0" y="28"/>
                      <a:pt x="1" y="64"/>
                    </a:cubicBezTo>
                    <a:cubicBezTo>
                      <a:pt x="9" y="290"/>
                      <a:pt x="9" y="290"/>
                      <a:pt x="9" y="290"/>
                    </a:cubicBezTo>
                    <a:cubicBezTo>
                      <a:pt x="10" y="325"/>
                      <a:pt x="39" y="355"/>
                      <a:pt x="74" y="355"/>
                    </a:cubicBezTo>
                    <a:cubicBezTo>
                      <a:pt x="101" y="355"/>
                      <a:pt x="101" y="355"/>
                      <a:pt x="101" y="355"/>
                    </a:cubicBezTo>
                    <a:cubicBezTo>
                      <a:pt x="136" y="355"/>
                      <a:pt x="163" y="327"/>
                      <a:pt x="162" y="291"/>
                    </a:cubicBezTo>
                    <a:cubicBezTo>
                      <a:pt x="154" y="65"/>
                      <a:pt x="154" y="65"/>
                      <a:pt x="154" y="65"/>
                    </a:cubicBezTo>
                    <a:cubicBezTo>
                      <a:pt x="153" y="30"/>
                      <a:pt x="124" y="1"/>
                      <a:pt x="89" y="0"/>
                    </a:cubicBezTo>
                    <a:lnTo>
                      <a:pt x="62" y="0"/>
                    </a:lnTo>
                    <a:close/>
                  </a:path>
                </a:pathLst>
              </a:custGeom>
              <a:solidFill>
                <a:srgbClr val="FADAB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28692" name="Rectangle 52"/>
              <p:cNvSpPr>
                <a:spLocks noChangeArrowheads="1"/>
              </p:cNvSpPr>
              <p:nvPr/>
            </p:nvSpPr>
            <p:spPr bwMode="auto">
              <a:xfrm>
                <a:off x="161926" y="2744788"/>
                <a:ext cx="823913" cy="254000"/>
              </a:xfrm>
              <a:prstGeom prst="rect">
                <a:avLst/>
              </a:prstGeom>
              <a:solidFill>
                <a:srgbClr val="FEFAD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微软雅黑" pitchFamily="34" charset="-122"/>
                  <a:cs typeface="+mn-cs"/>
                </a:endParaRPr>
              </a:p>
            </p:txBody>
          </p:sp>
          <p:sp>
            <p:nvSpPr>
              <p:cNvPr id="28693" name="Rectangle 53"/>
              <p:cNvSpPr>
                <a:spLocks noChangeArrowheads="1"/>
              </p:cNvSpPr>
              <p:nvPr/>
            </p:nvSpPr>
            <p:spPr bwMode="auto">
              <a:xfrm>
                <a:off x="560388" y="2744788"/>
                <a:ext cx="425450" cy="254000"/>
              </a:xfrm>
              <a:prstGeom prst="rect">
                <a:avLst/>
              </a:prstGeom>
              <a:solidFill>
                <a:srgbClr val="BFBCA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微软雅黑" pitchFamily="34" charset="-122"/>
                  <a:cs typeface="+mn-cs"/>
                </a:endParaRPr>
              </a:p>
            </p:txBody>
          </p:sp>
          <p:sp>
            <p:nvSpPr>
              <p:cNvPr id="28694" name="Rectangle 54"/>
              <p:cNvSpPr>
                <a:spLocks noChangeArrowheads="1"/>
              </p:cNvSpPr>
              <p:nvPr/>
            </p:nvSpPr>
            <p:spPr bwMode="auto">
              <a:xfrm>
                <a:off x="73026" y="2998788"/>
                <a:ext cx="1004888" cy="619125"/>
              </a:xfrm>
              <a:prstGeom prst="rect">
                <a:avLst/>
              </a:prstGeom>
              <a:solidFill>
                <a:srgbClr val="473F3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微软雅黑" pitchFamily="34" charset="-122"/>
                  <a:cs typeface="+mn-cs"/>
                </a:endParaRPr>
              </a:p>
            </p:txBody>
          </p:sp>
          <p:sp>
            <p:nvSpPr>
              <p:cNvPr id="28695" name="Rectangle 55"/>
              <p:cNvSpPr>
                <a:spLocks noChangeArrowheads="1"/>
              </p:cNvSpPr>
              <p:nvPr/>
            </p:nvSpPr>
            <p:spPr bwMode="auto">
              <a:xfrm>
                <a:off x="560388" y="2998788"/>
                <a:ext cx="517525" cy="619125"/>
              </a:xfrm>
              <a:prstGeom prst="rect">
                <a:avLst/>
              </a:prstGeom>
              <a:solidFill>
                <a:srgbClr val="352F2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微软雅黑" pitchFamily="34" charset="-122"/>
                  <a:cs typeface="+mn-cs"/>
                </a:endParaRPr>
              </a:p>
            </p:txBody>
          </p:sp>
          <p:sp>
            <p:nvSpPr>
              <p:cNvPr id="28696" name="Oval 56"/>
              <p:cNvSpPr>
                <a:spLocks noChangeArrowheads="1"/>
              </p:cNvSpPr>
              <p:nvPr/>
            </p:nvSpPr>
            <p:spPr bwMode="auto">
              <a:xfrm>
                <a:off x="800101" y="2806700"/>
                <a:ext cx="152400" cy="149225"/>
              </a:xfrm>
              <a:prstGeom prst="ellipse">
                <a:avLst/>
              </a:prstGeom>
              <a:solidFill>
                <a:srgbClr val="F9E59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微软雅黑" pitchFamily="34" charset="-122"/>
                  <a:cs typeface="+mn-cs"/>
                </a:endParaRPr>
              </a:p>
            </p:txBody>
          </p:sp>
          <p:sp>
            <p:nvSpPr>
              <p:cNvPr id="28697" name="Freeform 57"/>
              <p:cNvSpPr>
                <a:spLocks/>
              </p:cNvSpPr>
              <p:nvPr/>
            </p:nvSpPr>
            <p:spPr bwMode="auto">
              <a:xfrm>
                <a:off x="244476" y="0"/>
                <a:ext cx="3476625" cy="2555875"/>
              </a:xfrm>
              <a:custGeom>
                <a:avLst/>
                <a:gdLst>
                  <a:gd name="T0" fmla="*/ 2147483647 w 1326"/>
                  <a:gd name="T1" fmla="*/ 0 h 974"/>
                  <a:gd name="T2" fmla="*/ 2147483647 w 1326"/>
                  <a:gd name="T3" fmla="*/ 0 h 974"/>
                  <a:gd name="T4" fmla="*/ 0 w 1326"/>
                  <a:gd name="T5" fmla="*/ 2147483647 h 974"/>
                  <a:gd name="T6" fmla="*/ 0 w 1326"/>
                  <a:gd name="T7" fmla="*/ 2147483647 h 974"/>
                  <a:gd name="T8" fmla="*/ 2147483647 w 1326"/>
                  <a:gd name="T9" fmla="*/ 2147483647 h 974"/>
                  <a:gd name="T10" fmla="*/ 2147483647 w 1326"/>
                  <a:gd name="T11" fmla="*/ 2147483647 h 974"/>
                  <a:gd name="T12" fmla="*/ 2147483647 w 1326"/>
                  <a:gd name="T13" fmla="*/ 2147483647 h 974"/>
                  <a:gd name="T14" fmla="*/ 2147483647 w 1326"/>
                  <a:gd name="T15" fmla="*/ 2147483647 h 974"/>
                  <a:gd name="T16" fmla="*/ 2147483647 w 1326"/>
                  <a:gd name="T17" fmla="*/ 0 h 97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326" h="974">
                    <a:moveTo>
                      <a:pt x="1266" y="0"/>
                    </a:moveTo>
                    <a:cubicBezTo>
                      <a:pt x="60" y="0"/>
                      <a:pt x="60" y="0"/>
                      <a:pt x="60" y="0"/>
                    </a:cubicBezTo>
                    <a:cubicBezTo>
                      <a:pt x="27" y="0"/>
                      <a:pt x="0" y="28"/>
                      <a:pt x="0" y="62"/>
                    </a:cubicBezTo>
                    <a:cubicBezTo>
                      <a:pt x="0" y="912"/>
                      <a:pt x="0" y="912"/>
                      <a:pt x="0" y="912"/>
                    </a:cubicBezTo>
                    <a:cubicBezTo>
                      <a:pt x="0" y="946"/>
                      <a:pt x="27" y="974"/>
                      <a:pt x="60" y="974"/>
                    </a:cubicBezTo>
                    <a:cubicBezTo>
                      <a:pt x="1266" y="974"/>
                      <a:pt x="1266" y="974"/>
                      <a:pt x="1266" y="974"/>
                    </a:cubicBezTo>
                    <a:cubicBezTo>
                      <a:pt x="1300" y="974"/>
                      <a:pt x="1326" y="946"/>
                      <a:pt x="1326" y="912"/>
                    </a:cubicBezTo>
                    <a:cubicBezTo>
                      <a:pt x="1326" y="62"/>
                      <a:pt x="1326" y="62"/>
                      <a:pt x="1326" y="62"/>
                    </a:cubicBezTo>
                    <a:cubicBezTo>
                      <a:pt x="1326" y="28"/>
                      <a:pt x="1300" y="0"/>
                      <a:pt x="1266" y="0"/>
                    </a:cubicBezTo>
                    <a:close/>
                  </a:path>
                </a:pathLst>
              </a:custGeom>
              <a:solidFill>
                <a:srgbClr val="43576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28698" name="Oval 58"/>
              <p:cNvSpPr>
                <a:spLocks noChangeArrowheads="1"/>
              </p:cNvSpPr>
              <p:nvPr/>
            </p:nvSpPr>
            <p:spPr bwMode="auto">
              <a:xfrm>
                <a:off x="401638" y="1820863"/>
                <a:ext cx="69850" cy="71438"/>
              </a:xfrm>
              <a:prstGeom prst="ellipse">
                <a:avLst/>
              </a:prstGeom>
              <a:solidFill>
                <a:srgbClr val="F0EEE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微软雅黑" pitchFamily="34" charset="-122"/>
                  <a:cs typeface="+mn-cs"/>
                </a:endParaRPr>
              </a:p>
            </p:txBody>
          </p:sp>
          <p:sp>
            <p:nvSpPr>
              <p:cNvPr id="28699" name="Oval 59"/>
              <p:cNvSpPr>
                <a:spLocks noChangeArrowheads="1"/>
              </p:cNvSpPr>
              <p:nvPr/>
            </p:nvSpPr>
            <p:spPr bwMode="auto">
              <a:xfrm>
                <a:off x="401638" y="1592263"/>
                <a:ext cx="69850" cy="73025"/>
              </a:xfrm>
              <a:prstGeom prst="ellipse">
                <a:avLst/>
              </a:prstGeom>
              <a:solidFill>
                <a:srgbClr val="F0EEE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微软雅黑" pitchFamily="34" charset="-122"/>
                  <a:cs typeface="+mn-cs"/>
                </a:endParaRPr>
              </a:p>
            </p:txBody>
          </p:sp>
          <p:sp>
            <p:nvSpPr>
              <p:cNvPr id="28700" name="Oval 60"/>
              <p:cNvSpPr>
                <a:spLocks noChangeArrowheads="1"/>
              </p:cNvSpPr>
              <p:nvPr/>
            </p:nvSpPr>
            <p:spPr bwMode="auto">
              <a:xfrm>
                <a:off x="401638" y="1366838"/>
                <a:ext cx="69850" cy="71438"/>
              </a:xfrm>
              <a:prstGeom prst="ellipse">
                <a:avLst/>
              </a:prstGeom>
              <a:solidFill>
                <a:srgbClr val="F0EEE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微软雅黑" pitchFamily="34" charset="-122"/>
                  <a:cs typeface="+mn-cs"/>
                </a:endParaRPr>
              </a:p>
            </p:txBody>
          </p:sp>
          <p:sp>
            <p:nvSpPr>
              <p:cNvPr id="28701" name="Oval 61"/>
              <p:cNvSpPr>
                <a:spLocks noChangeArrowheads="1"/>
              </p:cNvSpPr>
              <p:nvPr/>
            </p:nvSpPr>
            <p:spPr bwMode="auto">
              <a:xfrm>
                <a:off x="401638" y="1138238"/>
                <a:ext cx="69850" cy="74613"/>
              </a:xfrm>
              <a:prstGeom prst="ellipse">
                <a:avLst/>
              </a:prstGeom>
              <a:solidFill>
                <a:srgbClr val="F0EEE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微软雅黑" pitchFamily="34" charset="-122"/>
                  <a:cs typeface="+mn-cs"/>
                </a:endParaRPr>
              </a:p>
            </p:txBody>
          </p:sp>
          <p:sp>
            <p:nvSpPr>
              <p:cNvPr id="28702" name="Rectangle 63"/>
              <p:cNvSpPr>
                <a:spLocks noChangeArrowheads="1"/>
              </p:cNvSpPr>
              <p:nvPr/>
            </p:nvSpPr>
            <p:spPr bwMode="auto">
              <a:xfrm>
                <a:off x="658813" y="195263"/>
                <a:ext cx="2862263" cy="2168525"/>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微软雅黑" pitchFamily="34" charset="-122"/>
                  <a:cs typeface="+mn-cs"/>
                </a:endParaRPr>
              </a:p>
            </p:txBody>
          </p:sp>
          <p:sp>
            <p:nvSpPr>
              <p:cNvPr id="28703" name="Freeform 64"/>
              <p:cNvSpPr>
                <a:spLocks/>
              </p:cNvSpPr>
              <p:nvPr/>
            </p:nvSpPr>
            <p:spPr bwMode="auto">
              <a:xfrm>
                <a:off x="658813" y="195263"/>
                <a:ext cx="2862263" cy="2168525"/>
              </a:xfrm>
              <a:custGeom>
                <a:avLst/>
                <a:gdLst>
                  <a:gd name="T0" fmla="*/ 2147483647 w 1803"/>
                  <a:gd name="T1" fmla="*/ 0 h 1366"/>
                  <a:gd name="T2" fmla="*/ 2147483647 w 1803"/>
                  <a:gd name="T3" fmla="*/ 2147483647 h 1366"/>
                  <a:gd name="T4" fmla="*/ 0 w 1803"/>
                  <a:gd name="T5" fmla="*/ 2147483647 h 1366"/>
                  <a:gd name="T6" fmla="*/ 2147483647 w 1803"/>
                  <a:gd name="T7" fmla="*/ 0 h 136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803" h="1366">
                    <a:moveTo>
                      <a:pt x="1803" y="0"/>
                    </a:moveTo>
                    <a:lnTo>
                      <a:pt x="1803" y="1366"/>
                    </a:lnTo>
                    <a:lnTo>
                      <a:pt x="0" y="1366"/>
                    </a:lnTo>
                    <a:lnTo>
                      <a:pt x="180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28704" name="Freeform 72"/>
              <p:cNvSpPr>
                <a:spLocks/>
              </p:cNvSpPr>
              <p:nvPr/>
            </p:nvSpPr>
            <p:spPr bwMode="auto">
              <a:xfrm>
                <a:off x="2519363" y="1747838"/>
                <a:ext cx="481013" cy="603250"/>
              </a:xfrm>
              <a:custGeom>
                <a:avLst/>
                <a:gdLst>
                  <a:gd name="T0" fmla="*/ 2147483647 w 183"/>
                  <a:gd name="T1" fmla="*/ 2147483647 h 230"/>
                  <a:gd name="T2" fmla="*/ 2147483647 w 183"/>
                  <a:gd name="T3" fmla="*/ 2147483647 h 230"/>
                  <a:gd name="T4" fmla="*/ 2147483647 w 183"/>
                  <a:gd name="T5" fmla="*/ 2147483647 h 230"/>
                  <a:gd name="T6" fmla="*/ 2147483647 w 183"/>
                  <a:gd name="T7" fmla="*/ 2147483647 h 230"/>
                  <a:gd name="T8" fmla="*/ 2147483647 w 183"/>
                  <a:gd name="T9" fmla="*/ 2147483647 h 230"/>
                  <a:gd name="T10" fmla="*/ 2147483647 w 183"/>
                  <a:gd name="T11" fmla="*/ 2147483647 h 230"/>
                  <a:gd name="T12" fmla="*/ 2147483647 w 183"/>
                  <a:gd name="T13" fmla="*/ 2147483647 h 230"/>
                  <a:gd name="T14" fmla="*/ 2147483647 w 183"/>
                  <a:gd name="T15" fmla="*/ 2147483647 h 230"/>
                  <a:gd name="T16" fmla="*/ 2147483647 w 183"/>
                  <a:gd name="T17" fmla="*/ 2147483647 h 23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83" h="230">
                    <a:moveTo>
                      <a:pt x="42" y="11"/>
                    </a:moveTo>
                    <a:cubicBezTo>
                      <a:pt x="62" y="0"/>
                      <a:pt x="87" y="7"/>
                      <a:pt x="99" y="27"/>
                    </a:cubicBezTo>
                    <a:cubicBezTo>
                      <a:pt x="172" y="153"/>
                      <a:pt x="172" y="153"/>
                      <a:pt x="172" y="153"/>
                    </a:cubicBezTo>
                    <a:cubicBezTo>
                      <a:pt x="183" y="173"/>
                      <a:pt x="176" y="198"/>
                      <a:pt x="156" y="210"/>
                    </a:cubicBezTo>
                    <a:cubicBezTo>
                      <a:pt x="141" y="218"/>
                      <a:pt x="141" y="218"/>
                      <a:pt x="141" y="218"/>
                    </a:cubicBezTo>
                    <a:cubicBezTo>
                      <a:pt x="121" y="230"/>
                      <a:pt x="96" y="223"/>
                      <a:pt x="84" y="203"/>
                    </a:cubicBezTo>
                    <a:cubicBezTo>
                      <a:pt x="11" y="77"/>
                      <a:pt x="11" y="77"/>
                      <a:pt x="11" y="77"/>
                    </a:cubicBezTo>
                    <a:cubicBezTo>
                      <a:pt x="0" y="57"/>
                      <a:pt x="7" y="31"/>
                      <a:pt x="27" y="20"/>
                    </a:cubicBezTo>
                    <a:lnTo>
                      <a:pt x="42" y="11"/>
                    </a:lnTo>
                    <a:close/>
                  </a:path>
                </a:pathLst>
              </a:custGeom>
              <a:solidFill>
                <a:srgbClr val="FADAB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28705" name="Freeform 73"/>
              <p:cNvSpPr>
                <a:spLocks/>
              </p:cNvSpPr>
              <p:nvPr/>
            </p:nvSpPr>
            <p:spPr bwMode="auto">
              <a:xfrm>
                <a:off x="2527301" y="1747838"/>
                <a:ext cx="469900" cy="536575"/>
              </a:xfrm>
              <a:custGeom>
                <a:avLst/>
                <a:gdLst>
                  <a:gd name="T0" fmla="*/ 2147483647 w 179"/>
                  <a:gd name="T1" fmla="*/ 2147483647 h 205"/>
                  <a:gd name="T2" fmla="*/ 2147483647 w 179"/>
                  <a:gd name="T3" fmla="*/ 2147483647 h 205"/>
                  <a:gd name="T4" fmla="*/ 2147483647 w 179"/>
                  <a:gd name="T5" fmla="*/ 2147483647 h 205"/>
                  <a:gd name="T6" fmla="*/ 2147483647 w 179"/>
                  <a:gd name="T7" fmla="*/ 2147483647 h 205"/>
                  <a:gd name="T8" fmla="*/ 2147483647 w 179"/>
                  <a:gd name="T9" fmla="*/ 2147483647 h 205"/>
                  <a:gd name="T10" fmla="*/ 2147483647 w 179"/>
                  <a:gd name="T11" fmla="*/ 2147483647 h 205"/>
                  <a:gd name="T12" fmla="*/ 2147483647 w 179"/>
                  <a:gd name="T13" fmla="*/ 2147483647 h 205"/>
                  <a:gd name="T14" fmla="*/ 2147483647 w 179"/>
                  <a:gd name="T15" fmla="*/ 2147483647 h 205"/>
                  <a:gd name="T16" fmla="*/ 2147483647 w 179"/>
                  <a:gd name="T17" fmla="*/ 2147483647 h 2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9" h="205">
                    <a:moveTo>
                      <a:pt x="4" y="66"/>
                    </a:moveTo>
                    <a:cubicBezTo>
                      <a:pt x="9" y="64"/>
                      <a:pt x="9" y="64"/>
                      <a:pt x="9" y="64"/>
                    </a:cubicBezTo>
                    <a:cubicBezTo>
                      <a:pt x="38" y="47"/>
                      <a:pt x="105" y="40"/>
                      <a:pt x="122" y="69"/>
                    </a:cubicBezTo>
                    <a:cubicBezTo>
                      <a:pt x="160" y="205"/>
                      <a:pt x="160" y="205"/>
                      <a:pt x="160" y="205"/>
                    </a:cubicBezTo>
                    <a:cubicBezTo>
                      <a:pt x="175" y="192"/>
                      <a:pt x="179" y="170"/>
                      <a:pt x="169" y="153"/>
                    </a:cubicBezTo>
                    <a:cubicBezTo>
                      <a:pt x="96" y="27"/>
                      <a:pt x="96" y="27"/>
                      <a:pt x="96" y="27"/>
                    </a:cubicBezTo>
                    <a:cubicBezTo>
                      <a:pt x="84" y="7"/>
                      <a:pt x="59" y="0"/>
                      <a:pt x="39" y="11"/>
                    </a:cubicBezTo>
                    <a:cubicBezTo>
                      <a:pt x="24" y="20"/>
                      <a:pt x="24" y="20"/>
                      <a:pt x="24" y="20"/>
                    </a:cubicBezTo>
                    <a:cubicBezTo>
                      <a:pt x="7" y="30"/>
                      <a:pt x="0" y="49"/>
                      <a:pt x="4" y="66"/>
                    </a:cubicBezTo>
                    <a:close/>
                  </a:path>
                </a:pathLst>
              </a:custGeom>
              <a:solidFill>
                <a:srgbClr val="EBCFA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28706" name="Freeform 74"/>
              <p:cNvSpPr>
                <a:spLocks/>
              </p:cNvSpPr>
              <p:nvPr/>
            </p:nvSpPr>
            <p:spPr bwMode="auto">
              <a:xfrm>
                <a:off x="2747963" y="1612900"/>
                <a:ext cx="482600" cy="606425"/>
              </a:xfrm>
              <a:custGeom>
                <a:avLst/>
                <a:gdLst>
                  <a:gd name="T0" fmla="*/ 2147483647 w 184"/>
                  <a:gd name="T1" fmla="*/ 2147483647 h 231"/>
                  <a:gd name="T2" fmla="*/ 2147483647 w 184"/>
                  <a:gd name="T3" fmla="*/ 2147483647 h 231"/>
                  <a:gd name="T4" fmla="*/ 2147483647 w 184"/>
                  <a:gd name="T5" fmla="*/ 2147483647 h 231"/>
                  <a:gd name="T6" fmla="*/ 2147483647 w 184"/>
                  <a:gd name="T7" fmla="*/ 2147483647 h 231"/>
                  <a:gd name="T8" fmla="*/ 2147483647 w 184"/>
                  <a:gd name="T9" fmla="*/ 2147483647 h 231"/>
                  <a:gd name="T10" fmla="*/ 2147483647 w 184"/>
                  <a:gd name="T11" fmla="*/ 2147483647 h 231"/>
                  <a:gd name="T12" fmla="*/ 2147483647 w 184"/>
                  <a:gd name="T13" fmla="*/ 2147483647 h 231"/>
                  <a:gd name="T14" fmla="*/ 2147483647 w 184"/>
                  <a:gd name="T15" fmla="*/ 2147483647 h 231"/>
                  <a:gd name="T16" fmla="*/ 2147483647 w 184"/>
                  <a:gd name="T17" fmla="*/ 2147483647 h 23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84" h="231">
                    <a:moveTo>
                      <a:pt x="42" y="12"/>
                    </a:moveTo>
                    <a:cubicBezTo>
                      <a:pt x="62" y="0"/>
                      <a:pt x="88" y="7"/>
                      <a:pt x="99" y="27"/>
                    </a:cubicBezTo>
                    <a:cubicBezTo>
                      <a:pt x="172" y="153"/>
                      <a:pt x="172" y="153"/>
                      <a:pt x="172" y="153"/>
                    </a:cubicBezTo>
                    <a:cubicBezTo>
                      <a:pt x="184" y="173"/>
                      <a:pt x="177" y="199"/>
                      <a:pt x="157" y="210"/>
                    </a:cubicBezTo>
                    <a:cubicBezTo>
                      <a:pt x="142" y="219"/>
                      <a:pt x="142" y="219"/>
                      <a:pt x="142" y="219"/>
                    </a:cubicBezTo>
                    <a:cubicBezTo>
                      <a:pt x="122" y="231"/>
                      <a:pt x="96" y="224"/>
                      <a:pt x="85" y="204"/>
                    </a:cubicBezTo>
                    <a:cubicBezTo>
                      <a:pt x="12" y="78"/>
                      <a:pt x="12" y="78"/>
                      <a:pt x="12" y="78"/>
                    </a:cubicBezTo>
                    <a:cubicBezTo>
                      <a:pt x="0" y="58"/>
                      <a:pt x="7" y="32"/>
                      <a:pt x="27" y="20"/>
                    </a:cubicBezTo>
                    <a:lnTo>
                      <a:pt x="42" y="12"/>
                    </a:lnTo>
                    <a:close/>
                  </a:path>
                </a:pathLst>
              </a:custGeom>
              <a:solidFill>
                <a:srgbClr val="FADAB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28707" name="Freeform 75"/>
              <p:cNvSpPr>
                <a:spLocks/>
              </p:cNvSpPr>
              <p:nvPr/>
            </p:nvSpPr>
            <p:spPr bwMode="auto">
              <a:xfrm>
                <a:off x="2755901" y="1612900"/>
                <a:ext cx="469900" cy="538163"/>
              </a:xfrm>
              <a:custGeom>
                <a:avLst/>
                <a:gdLst>
                  <a:gd name="T0" fmla="*/ 2147483647 w 179"/>
                  <a:gd name="T1" fmla="*/ 2147483647 h 205"/>
                  <a:gd name="T2" fmla="*/ 2147483647 w 179"/>
                  <a:gd name="T3" fmla="*/ 2147483647 h 205"/>
                  <a:gd name="T4" fmla="*/ 2147483647 w 179"/>
                  <a:gd name="T5" fmla="*/ 2147483647 h 205"/>
                  <a:gd name="T6" fmla="*/ 2147483647 w 179"/>
                  <a:gd name="T7" fmla="*/ 2147483647 h 205"/>
                  <a:gd name="T8" fmla="*/ 2147483647 w 179"/>
                  <a:gd name="T9" fmla="*/ 2147483647 h 205"/>
                  <a:gd name="T10" fmla="*/ 2147483647 w 179"/>
                  <a:gd name="T11" fmla="*/ 2147483647 h 205"/>
                  <a:gd name="T12" fmla="*/ 2147483647 w 179"/>
                  <a:gd name="T13" fmla="*/ 2147483647 h 205"/>
                  <a:gd name="T14" fmla="*/ 2147483647 w 179"/>
                  <a:gd name="T15" fmla="*/ 2147483647 h 205"/>
                  <a:gd name="T16" fmla="*/ 2147483647 w 179"/>
                  <a:gd name="T17" fmla="*/ 2147483647 h 2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9" h="205">
                    <a:moveTo>
                      <a:pt x="5" y="67"/>
                    </a:moveTo>
                    <a:cubicBezTo>
                      <a:pt x="9" y="64"/>
                      <a:pt x="9" y="64"/>
                      <a:pt x="9" y="64"/>
                    </a:cubicBezTo>
                    <a:cubicBezTo>
                      <a:pt x="38" y="47"/>
                      <a:pt x="104" y="41"/>
                      <a:pt x="121" y="70"/>
                    </a:cubicBezTo>
                    <a:cubicBezTo>
                      <a:pt x="161" y="205"/>
                      <a:pt x="161" y="205"/>
                      <a:pt x="161" y="205"/>
                    </a:cubicBezTo>
                    <a:cubicBezTo>
                      <a:pt x="175" y="192"/>
                      <a:pt x="179" y="171"/>
                      <a:pt x="169" y="153"/>
                    </a:cubicBezTo>
                    <a:cubicBezTo>
                      <a:pt x="96" y="27"/>
                      <a:pt x="96" y="27"/>
                      <a:pt x="96" y="27"/>
                    </a:cubicBezTo>
                    <a:cubicBezTo>
                      <a:pt x="85" y="7"/>
                      <a:pt x="59" y="0"/>
                      <a:pt x="39" y="12"/>
                    </a:cubicBezTo>
                    <a:cubicBezTo>
                      <a:pt x="24" y="20"/>
                      <a:pt x="24" y="20"/>
                      <a:pt x="24" y="20"/>
                    </a:cubicBezTo>
                    <a:cubicBezTo>
                      <a:pt x="8" y="30"/>
                      <a:pt x="0" y="49"/>
                      <a:pt x="5" y="67"/>
                    </a:cubicBezTo>
                    <a:close/>
                  </a:path>
                </a:pathLst>
              </a:custGeom>
              <a:solidFill>
                <a:srgbClr val="EBCFA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28708" name="Freeform 76"/>
              <p:cNvSpPr>
                <a:spLocks/>
              </p:cNvSpPr>
              <p:nvPr/>
            </p:nvSpPr>
            <p:spPr bwMode="auto">
              <a:xfrm>
                <a:off x="2978151" y="1479550"/>
                <a:ext cx="482600" cy="606425"/>
              </a:xfrm>
              <a:custGeom>
                <a:avLst/>
                <a:gdLst>
                  <a:gd name="T0" fmla="*/ 2147483647 w 184"/>
                  <a:gd name="T1" fmla="*/ 2147483647 h 231"/>
                  <a:gd name="T2" fmla="*/ 2147483647 w 184"/>
                  <a:gd name="T3" fmla="*/ 2147483647 h 231"/>
                  <a:gd name="T4" fmla="*/ 2147483647 w 184"/>
                  <a:gd name="T5" fmla="*/ 2147483647 h 231"/>
                  <a:gd name="T6" fmla="*/ 2147483647 w 184"/>
                  <a:gd name="T7" fmla="*/ 2147483647 h 231"/>
                  <a:gd name="T8" fmla="*/ 2147483647 w 184"/>
                  <a:gd name="T9" fmla="*/ 2147483647 h 231"/>
                  <a:gd name="T10" fmla="*/ 2147483647 w 184"/>
                  <a:gd name="T11" fmla="*/ 2147483647 h 231"/>
                  <a:gd name="T12" fmla="*/ 2147483647 w 184"/>
                  <a:gd name="T13" fmla="*/ 2147483647 h 231"/>
                  <a:gd name="T14" fmla="*/ 2147483647 w 184"/>
                  <a:gd name="T15" fmla="*/ 2147483647 h 231"/>
                  <a:gd name="T16" fmla="*/ 2147483647 w 184"/>
                  <a:gd name="T17" fmla="*/ 2147483647 h 23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84" h="231">
                    <a:moveTo>
                      <a:pt x="42" y="12"/>
                    </a:moveTo>
                    <a:cubicBezTo>
                      <a:pt x="62" y="0"/>
                      <a:pt x="88" y="7"/>
                      <a:pt x="100" y="27"/>
                    </a:cubicBezTo>
                    <a:cubicBezTo>
                      <a:pt x="172" y="153"/>
                      <a:pt x="172" y="153"/>
                      <a:pt x="172" y="153"/>
                    </a:cubicBezTo>
                    <a:cubicBezTo>
                      <a:pt x="184" y="173"/>
                      <a:pt x="177" y="199"/>
                      <a:pt x="157" y="210"/>
                    </a:cubicBezTo>
                    <a:cubicBezTo>
                      <a:pt x="142" y="219"/>
                      <a:pt x="142" y="219"/>
                      <a:pt x="142" y="219"/>
                    </a:cubicBezTo>
                    <a:cubicBezTo>
                      <a:pt x="122" y="231"/>
                      <a:pt x="96" y="224"/>
                      <a:pt x="85" y="204"/>
                    </a:cubicBezTo>
                    <a:cubicBezTo>
                      <a:pt x="12" y="78"/>
                      <a:pt x="12" y="78"/>
                      <a:pt x="12" y="78"/>
                    </a:cubicBezTo>
                    <a:cubicBezTo>
                      <a:pt x="0" y="58"/>
                      <a:pt x="7" y="32"/>
                      <a:pt x="27" y="21"/>
                    </a:cubicBezTo>
                    <a:lnTo>
                      <a:pt x="42" y="12"/>
                    </a:lnTo>
                    <a:close/>
                  </a:path>
                </a:pathLst>
              </a:custGeom>
              <a:solidFill>
                <a:srgbClr val="FADAB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28709" name="Freeform 77"/>
              <p:cNvSpPr>
                <a:spLocks/>
              </p:cNvSpPr>
              <p:nvPr/>
            </p:nvSpPr>
            <p:spPr bwMode="auto">
              <a:xfrm>
                <a:off x="2986088" y="1479550"/>
                <a:ext cx="469900" cy="449263"/>
              </a:xfrm>
              <a:custGeom>
                <a:avLst/>
                <a:gdLst>
                  <a:gd name="T0" fmla="*/ 2147483647 w 179"/>
                  <a:gd name="T1" fmla="*/ 2147483647 h 171"/>
                  <a:gd name="T2" fmla="*/ 2147483647 w 179"/>
                  <a:gd name="T3" fmla="*/ 2147483647 h 171"/>
                  <a:gd name="T4" fmla="*/ 2147483647 w 179"/>
                  <a:gd name="T5" fmla="*/ 2147483647 h 171"/>
                  <a:gd name="T6" fmla="*/ 2147483647 w 179"/>
                  <a:gd name="T7" fmla="*/ 2147483647 h 171"/>
                  <a:gd name="T8" fmla="*/ 2147483647 w 179"/>
                  <a:gd name="T9" fmla="*/ 2147483647 h 171"/>
                  <a:gd name="T10" fmla="*/ 2147483647 w 179"/>
                  <a:gd name="T11" fmla="*/ 2147483647 h 171"/>
                  <a:gd name="T12" fmla="*/ 2147483647 w 179"/>
                  <a:gd name="T13" fmla="*/ 2147483647 h 171"/>
                  <a:gd name="T14" fmla="*/ 2147483647 w 179"/>
                  <a:gd name="T15" fmla="*/ 2147483647 h 17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79" h="171">
                    <a:moveTo>
                      <a:pt x="5" y="67"/>
                    </a:moveTo>
                    <a:cubicBezTo>
                      <a:pt x="10" y="64"/>
                      <a:pt x="10" y="64"/>
                      <a:pt x="10" y="64"/>
                    </a:cubicBezTo>
                    <a:cubicBezTo>
                      <a:pt x="39" y="48"/>
                      <a:pt x="104" y="41"/>
                      <a:pt x="121" y="70"/>
                    </a:cubicBezTo>
                    <a:cubicBezTo>
                      <a:pt x="121" y="70"/>
                      <a:pt x="179" y="171"/>
                      <a:pt x="169" y="153"/>
                    </a:cubicBezTo>
                    <a:cubicBezTo>
                      <a:pt x="97" y="27"/>
                      <a:pt x="97" y="27"/>
                      <a:pt x="97" y="27"/>
                    </a:cubicBezTo>
                    <a:cubicBezTo>
                      <a:pt x="85" y="7"/>
                      <a:pt x="59" y="0"/>
                      <a:pt x="39" y="12"/>
                    </a:cubicBezTo>
                    <a:cubicBezTo>
                      <a:pt x="24" y="21"/>
                      <a:pt x="24" y="21"/>
                      <a:pt x="24" y="21"/>
                    </a:cubicBezTo>
                    <a:cubicBezTo>
                      <a:pt x="8" y="30"/>
                      <a:pt x="0" y="49"/>
                      <a:pt x="5" y="67"/>
                    </a:cubicBezTo>
                    <a:close/>
                  </a:path>
                </a:pathLst>
              </a:custGeom>
              <a:solidFill>
                <a:srgbClr val="EBCFA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28710" name="Freeform 78"/>
              <p:cNvSpPr>
                <a:spLocks/>
              </p:cNvSpPr>
              <p:nvPr/>
            </p:nvSpPr>
            <p:spPr bwMode="auto">
              <a:xfrm>
                <a:off x="1990726" y="1390650"/>
                <a:ext cx="693738" cy="954088"/>
              </a:xfrm>
              <a:custGeom>
                <a:avLst/>
                <a:gdLst>
                  <a:gd name="T0" fmla="*/ 2147483647 w 265"/>
                  <a:gd name="T1" fmla="*/ 2147483647 h 364"/>
                  <a:gd name="T2" fmla="*/ 2147483647 w 265"/>
                  <a:gd name="T3" fmla="*/ 2147483647 h 364"/>
                  <a:gd name="T4" fmla="*/ 2147483647 w 265"/>
                  <a:gd name="T5" fmla="*/ 2147483647 h 364"/>
                  <a:gd name="T6" fmla="*/ 2147483647 w 265"/>
                  <a:gd name="T7" fmla="*/ 2147483647 h 364"/>
                  <a:gd name="T8" fmla="*/ 2147483647 w 265"/>
                  <a:gd name="T9" fmla="*/ 2147483647 h 364"/>
                  <a:gd name="T10" fmla="*/ 2147483647 w 265"/>
                  <a:gd name="T11" fmla="*/ 2147483647 h 364"/>
                  <a:gd name="T12" fmla="*/ 2147483647 w 265"/>
                  <a:gd name="T13" fmla="*/ 2147483647 h 364"/>
                  <a:gd name="T14" fmla="*/ 2147483647 w 265"/>
                  <a:gd name="T15" fmla="*/ 2147483647 h 364"/>
                  <a:gd name="T16" fmla="*/ 2147483647 w 265"/>
                  <a:gd name="T17" fmla="*/ 2147483647 h 36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65" h="364">
                    <a:moveTo>
                      <a:pt x="236" y="342"/>
                    </a:moveTo>
                    <a:cubicBezTo>
                      <a:pt x="257" y="330"/>
                      <a:pt x="265" y="302"/>
                      <a:pt x="252" y="281"/>
                    </a:cubicBezTo>
                    <a:cubicBezTo>
                      <a:pt x="107" y="29"/>
                      <a:pt x="107" y="29"/>
                      <a:pt x="107" y="29"/>
                    </a:cubicBezTo>
                    <a:cubicBezTo>
                      <a:pt x="94" y="7"/>
                      <a:pt x="67" y="0"/>
                      <a:pt x="45" y="12"/>
                    </a:cubicBezTo>
                    <a:cubicBezTo>
                      <a:pt x="29" y="22"/>
                      <a:pt x="29" y="22"/>
                      <a:pt x="29" y="22"/>
                    </a:cubicBezTo>
                    <a:cubicBezTo>
                      <a:pt x="8" y="34"/>
                      <a:pt x="0" y="62"/>
                      <a:pt x="13" y="83"/>
                    </a:cubicBezTo>
                    <a:cubicBezTo>
                      <a:pt x="158" y="335"/>
                      <a:pt x="158" y="335"/>
                      <a:pt x="158" y="335"/>
                    </a:cubicBezTo>
                    <a:cubicBezTo>
                      <a:pt x="171" y="357"/>
                      <a:pt x="198" y="364"/>
                      <a:pt x="220" y="352"/>
                    </a:cubicBezTo>
                    <a:lnTo>
                      <a:pt x="236" y="342"/>
                    </a:lnTo>
                    <a:close/>
                  </a:path>
                </a:pathLst>
              </a:custGeom>
              <a:solidFill>
                <a:srgbClr val="FADAB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28711" name="Freeform 79"/>
              <p:cNvSpPr>
                <a:spLocks/>
              </p:cNvSpPr>
              <p:nvPr/>
            </p:nvSpPr>
            <p:spPr bwMode="auto">
              <a:xfrm>
                <a:off x="2000251" y="1393825"/>
                <a:ext cx="690563" cy="717550"/>
              </a:xfrm>
              <a:custGeom>
                <a:avLst/>
                <a:gdLst>
                  <a:gd name="T0" fmla="*/ 2147483647 w 263"/>
                  <a:gd name="T1" fmla="*/ 2147483647 h 274"/>
                  <a:gd name="T2" fmla="*/ 2147483647 w 263"/>
                  <a:gd name="T3" fmla="*/ 2147483647 h 274"/>
                  <a:gd name="T4" fmla="*/ 2147483647 w 263"/>
                  <a:gd name="T5" fmla="*/ 2147483647 h 274"/>
                  <a:gd name="T6" fmla="*/ 2147483647 w 263"/>
                  <a:gd name="T7" fmla="*/ 2147483647 h 274"/>
                  <a:gd name="T8" fmla="*/ 2147483647 w 263"/>
                  <a:gd name="T9" fmla="*/ 2147483647 h 274"/>
                  <a:gd name="T10" fmla="*/ 2147483647 w 263"/>
                  <a:gd name="T11" fmla="*/ 2147483647 h 274"/>
                  <a:gd name="T12" fmla="*/ 2147483647 w 263"/>
                  <a:gd name="T13" fmla="*/ 2147483647 h 274"/>
                  <a:gd name="T14" fmla="*/ 2147483647 w 263"/>
                  <a:gd name="T15" fmla="*/ 2147483647 h 274"/>
                  <a:gd name="T16" fmla="*/ 2147483647 w 263"/>
                  <a:gd name="T17" fmla="*/ 2147483647 h 27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63" h="274">
                    <a:moveTo>
                      <a:pt x="5" y="72"/>
                    </a:moveTo>
                    <a:cubicBezTo>
                      <a:pt x="10" y="69"/>
                      <a:pt x="10" y="69"/>
                      <a:pt x="10" y="69"/>
                    </a:cubicBezTo>
                    <a:cubicBezTo>
                      <a:pt x="41" y="51"/>
                      <a:pt x="81" y="61"/>
                      <a:pt x="99" y="93"/>
                    </a:cubicBezTo>
                    <a:cubicBezTo>
                      <a:pt x="248" y="274"/>
                      <a:pt x="248" y="274"/>
                      <a:pt x="248" y="274"/>
                    </a:cubicBezTo>
                    <a:cubicBezTo>
                      <a:pt x="263" y="260"/>
                      <a:pt x="231" y="250"/>
                      <a:pt x="220" y="231"/>
                    </a:cubicBezTo>
                    <a:cubicBezTo>
                      <a:pt x="103" y="29"/>
                      <a:pt x="103" y="29"/>
                      <a:pt x="103" y="29"/>
                    </a:cubicBezTo>
                    <a:cubicBezTo>
                      <a:pt x="91" y="7"/>
                      <a:pt x="63" y="0"/>
                      <a:pt x="42" y="12"/>
                    </a:cubicBezTo>
                    <a:cubicBezTo>
                      <a:pt x="26" y="22"/>
                      <a:pt x="26" y="22"/>
                      <a:pt x="26" y="22"/>
                    </a:cubicBezTo>
                    <a:cubicBezTo>
                      <a:pt x="8" y="32"/>
                      <a:pt x="0" y="53"/>
                      <a:pt x="5" y="72"/>
                    </a:cubicBezTo>
                    <a:close/>
                  </a:path>
                </a:pathLst>
              </a:custGeom>
              <a:solidFill>
                <a:srgbClr val="EBCFA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28712" name="Freeform 80"/>
              <p:cNvSpPr>
                <a:spLocks/>
              </p:cNvSpPr>
              <p:nvPr/>
            </p:nvSpPr>
            <p:spPr bwMode="auto">
              <a:xfrm>
                <a:off x="2035176" y="1439863"/>
                <a:ext cx="261938" cy="260350"/>
              </a:xfrm>
              <a:custGeom>
                <a:avLst/>
                <a:gdLst>
                  <a:gd name="T0" fmla="*/ 2147483647 w 100"/>
                  <a:gd name="T1" fmla="*/ 2147483647 h 99"/>
                  <a:gd name="T2" fmla="*/ 2147483647 w 100"/>
                  <a:gd name="T3" fmla="*/ 2147483647 h 99"/>
                  <a:gd name="T4" fmla="*/ 2147483647 w 100"/>
                  <a:gd name="T5" fmla="*/ 2147483647 h 99"/>
                  <a:gd name="T6" fmla="*/ 2147483647 w 100"/>
                  <a:gd name="T7" fmla="*/ 2147483647 h 99"/>
                  <a:gd name="T8" fmla="*/ 2147483647 w 100"/>
                  <a:gd name="T9" fmla="*/ 2147483647 h 99"/>
                  <a:gd name="T10" fmla="*/ 2147483647 w 100"/>
                  <a:gd name="T11" fmla="*/ 2147483647 h 99"/>
                  <a:gd name="T12" fmla="*/ 2147483647 w 100"/>
                  <a:gd name="T13" fmla="*/ 2147483647 h 99"/>
                  <a:gd name="T14" fmla="*/ 2147483647 w 100"/>
                  <a:gd name="T15" fmla="*/ 2147483647 h 99"/>
                  <a:gd name="T16" fmla="*/ 2147483647 w 100"/>
                  <a:gd name="T17" fmla="*/ 2147483647 h 9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0" h="99">
                    <a:moveTo>
                      <a:pt x="77" y="82"/>
                    </a:moveTo>
                    <a:cubicBezTo>
                      <a:pt x="94" y="73"/>
                      <a:pt x="100" y="51"/>
                      <a:pt x="90" y="34"/>
                    </a:cubicBezTo>
                    <a:cubicBezTo>
                      <a:pt x="84" y="23"/>
                      <a:pt x="84" y="23"/>
                      <a:pt x="84" y="23"/>
                    </a:cubicBezTo>
                    <a:cubicBezTo>
                      <a:pt x="74" y="6"/>
                      <a:pt x="52" y="0"/>
                      <a:pt x="36" y="10"/>
                    </a:cubicBezTo>
                    <a:cubicBezTo>
                      <a:pt x="23" y="17"/>
                      <a:pt x="23" y="17"/>
                      <a:pt x="23" y="17"/>
                    </a:cubicBezTo>
                    <a:cubicBezTo>
                      <a:pt x="6" y="27"/>
                      <a:pt x="0" y="48"/>
                      <a:pt x="10" y="65"/>
                    </a:cubicBezTo>
                    <a:cubicBezTo>
                      <a:pt x="17" y="77"/>
                      <a:pt x="17" y="77"/>
                      <a:pt x="17" y="77"/>
                    </a:cubicBezTo>
                    <a:cubicBezTo>
                      <a:pt x="26" y="94"/>
                      <a:pt x="48" y="99"/>
                      <a:pt x="65" y="90"/>
                    </a:cubicBezTo>
                    <a:lnTo>
                      <a:pt x="77" y="82"/>
                    </a:lnTo>
                    <a:close/>
                  </a:path>
                </a:pathLst>
              </a:custGeom>
              <a:solidFill>
                <a:srgbClr val="F0EEE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28713" name="Freeform 81"/>
              <p:cNvSpPr>
                <a:spLocks/>
              </p:cNvSpPr>
              <p:nvPr/>
            </p:nvSpPr>
            <p:spPr bwMode="auto">
              <a:xfrm>
                <a:off x="2936876" y="2444750"/>
                <a:ext cx="881063" cy="863600"/>
              </a:xfrm>
              <a:custGeom>
                <a:avLst/>
                <a:gdLst>
                  <a:gd name="T0" fmla="*/ 2147483647 w 555"/>
                  <a:gd name="T1" fmla="*/ 2147483647 h 544"/>
                  <a:gd name="T2" fmla="*/ 2147483647 w 555"/>
                  <a:gd name="T3" fmla="*/ 2147483647 h 544"/>
                  <a:gd name="T4" fmla="*/ 0 w 555"/>
                  <a:gd name="T5" fmla="*/ 2147483647 h 544"/>
                  <a:gd name="T6" fmla="*/ 2147483647 w 555"/>
                  <a:gd name="T7" fmla="*/ 0 h 544"/>
                  <a:gd name="T8" fmla="*/ 2147483647 w 555"/>
                  <a:gd name="T9" fmla="*/ 2147483647 h 5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55" h="544">
                    <a:moveTo>
                      <a:pt x="555" y="337"/>
                    </a:moveTo>
                    <a:lnTo>
                      <a:pt x="195" y="544"/>
                    </a:lnTo>
                    <a:lnTo>
                      <a:pt x="0" y="207"/>
                    </a:lnTo>
                    <a:lnTo>
                      <a:pt x="360" y="0"/>
                    </a:lnTo>
                    <a:lnTo>
                      <a:pt x="555" y="337"/>
                    </a:lnTo>
                    <a:close/>
                  </a:path>
                </a:pathLst>
              </a:custGeom>
              <a:solidFill>
                <a:srgbClr val="EBCFA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28714" name="Freeform 82"/>
              <p:cNvSpPr>
                <a:spLocks/>
              </p:cNvSpPr>
              <p:nvPr/>
            </p:nvSpPr>
            <p:spPr bwMode="auto">
              <a:xfrm>
                <a:off x="2320926" y="1660525"/>
                <a:ext cx="1376363" cy="1293813"/>
              </a:xfrm>
              <a:custGeom>
                <a:avLst/>
                <a:gdLst>
                  <a:gd name="T0" fmla="*/ 2147483647 w 525"/>
                  <a:gd name="T1" fmla="*/ 2147483647 h 493"/>
                  <a:gd name="T2" fmla="*/ 2147483647 w 525"/>
                  <a:gd name="T3" fmla="*/ 2147483647 h 493"/>
                  <a:gd name="T4" fmla="*/ 2147483647 w 525"/>
                  <a:gd name="T5" fmla="*/ 2147483647 h 493"/>
                  <a:gd name="T6" fmla="*/ 2147483647 w 525"/>
                  <a:gd name="T7" fmla="*/ 2147483647 h 493"/>
                  <a:gd name="T8" fmla="*/ 2147483647 w 525"/>
                  <a:gd name="T9" fmla="*/ 2147483647 h 493"/>
                  <a:gd name="T10" fmla="*/ 2147483647 w 525"/>
                  <a:gd name="T11" fmla="*/ 2147483647 h 493"/>
                  <a:gd name="T12" fmla="*/ 2147483647 w 525"/>
                  <a:gd name="T13" fmla="*/ 2147483647 h 493"/>
                  <a:gd name="T14" fmla="*/ 2147483647 w 525"/>
                  <a:gd name="T15" fmla="*/ 2147483647 h 493"/>
                  <a:gd name="T16" fmla="*/ 2147483647 w 525"/>
                  <a:gd name="T17" fmla="*/ 2147483647 h 49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25" h="493">
                    <a:moveTo>
                      <a:pt x="504" y="219"/>
                    </a:moveTo>
                    <a:cubicBezTo>
                      <a:pt x="525" y="255"/>
                      <a:pt x="517" y="298"/>
                      <a:pt x="487" y="316"/>
                    </a:cubicBezTo>
                    <a:cubicBezTo>
                      <a:pt x="210" y="475"/>
                      <a:pt x="210" y="475"/>
                      <a:pt x="210" y="475"/>
                    </a:cubicBezTo>
                    <a:cubicBezTo>
                      <a:pt x="180" y="493"/>
                      <a:pt x="138" y="478"/>
                      <a:pt x="117" y="442"/>
                    </a:cubicBezTo>
                    <a:cubicBezTo>
                      <a:pt x="21" y="274"/>
                      <a:pt x="21" y="274"/>
                      <a:pt x="21" y="274"/>
                    </a:cubicBezTo>
                    <a:cubicBezTo>
                      <a:pt x="0" y="238"/>
                      <a:pt x="8" y="195"/>
                      <a:pt x="38" y="178"/>
                    </a:cubicBezTo>
                    <a:cubicBezTo>
                      <a:pt x="315" y="18"/>
                      <a:pt x="315" y="18"/>
                      <a:pt x="315" y="18"/>
                    </a:cubicBezTo>
                    <a:cubicBezTo>
                      <a:pt x="345" y="0"/>
                      <a:pt x="387" y="15"/>
                      <a:pt x="407" y="51"/>
                    </a:cubicBezTo>
                    <a:lnTo>
                      <a:pt x="504" y="219"/>
                    </a:lnTo>
                    <a:close/>
                  </a:path>
                </a:pathLst>
              </a:custGeom>
              <a:solidFill>
                <a:srgbClr val="FADAB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28715" name="Freeform 83"/>
              <p:cNvSpPr>
                <a:spLocks/>
              </p:cNvSpPr>
              <p:nvPr/>
            </p:nvSpPr>
            <p:spPr bwMode="auto">
              <a:xfrm>
                <a:off x="2949576" y="2525713"/>
                <a:ext cx="841375" cy="633413"/>
              </a:xfrm>
              <a:custGeom>
                <a:avLst/>
                <a:gdLst>
                  <a:gd name="T0" fmla="*/ 2147483647 w 530"/>
                  <a:gd name="T1" fmla="*/ 2147483647 h 399"/>
                  <a:gd name="T2" fmla="*/ 2147483647 w 530"/>
                  <a:gd name="T3" fmla="*/ 2147483647 h 399"/>
                  <a:gd name="T4" fmla="*/ 0 w 530"/>
                  <a:gd name="T5" fmla="*/ 2147483647 h 399"/>
                  <a:gd name="T6" fmla="*/ 2147483647 w 530"/>
                  <a:gd name="T7" fmla="*/ 0 h 399"/>
                  <a:gd name="T8" fmla="*/ 2147483647 w 530"/>
                  <a:gd name="T9" fmla="*/ 2147483647 h 39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30" h="399">
                    <a:moveTo>
                      <a:pt x="530" y="139"/>
                    </a:moveTo>
                    <a:lnTo>
                      <a:pt x="81" y="399"/>
                    </a:lnTo>
                    <a:lnTo>
                      <a:pt x="0" y="260"/>
                    </a:lnTo>
                    <a:lnTo>
                      <a:pt x="451" y="0"/>
                    </a:lnTo>
                    <a:lnTo>
                      <a:pt x="530" y="139"/>
                    </a:lnTo>
                    <a:close/>
                  </a:path>
                </a:pathLst>
              </a:custGeom>
              <a:solidFill>
                <a:srgbClr val="FEFAD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28716" name="Freeform 84"/>
              <p:cNvSpPr>
                <a:spLocks/>
              </p:cNvSpPr>
              <p:nvPr/>
            </p:nvSpPr>
            <p:spPr bwMode="auto">
              <a:xfrm>
                <a:off x="3657601" y="2525713"/>
                <a:ext cx="133350" cy="293688"/>
              </a:xfrm>
              <a:custGeom>
                <a:avLst/>
                <a:gdLst>
                  <a:gd name="T0" fmla="*/ 2147483647 w 84"/>
                  <a:gd name="T1" fmla="*/ 2147483647 h 185"/>
                  <a:gd name="T2" fmla="*/ 0 w 84"/>
                  <a:gd name="T3" fmla="*/ 2147483647 h 185"/>
                  <a:gd name="T4" fmla="*/ 0 w 84"/>
                  <a:gd name="T5" fmla="*/ 0 h 185"/>
                  <a:gd name="T6" fmla="*/ 2147483647 w 84"/>
                  <a:gd name="T7" fmla="*/ 0 h 185"/>
                  <a:gd name="T8" fmla="*/ 2147483647 w 84"/>
                  <a:gd name="T9" fmla="*/ 2147483647 h 18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4" h="185">
                    <a:moveTo>
                      <a:pt x="84" y="139"/>
                    </a:moveTo>
                    <a:lnTo>
                      <a:pt x="0" y="185"/>
                    </a:lnTo>
                    <a:lnTo>
                      <a:pt x="0" y="0"/>
                    </a:lnTo>
                    <a:lnTo>
                      <a:pt x="5" y="0"/>
                    </a:lnTo>
                    <a:lnTo>
                      <a:pt x="84" y="139"/>
                    </a:lnTo>
                    <a:close/>
                  </a:path>
                </a:pathLst>
              </a:custGeom>
              <a:solidFill>
                <a:srgbClr val="BFBCA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28717" name="Freeform 85"/>
              <p:cNvSpPr>
                <a:spLocks/>
              </p:cNvSpPr>
              <p:nvPr/>
            </p:nvSpPr>
            <p:spPr bwMode="auto">
              <a:xfrm>
                <a:off x="3000376" y="2701925"/>
                <a:ext cx="1381125" cy="915988"/>
              </a:xfrm>
              <a:custGeom>
                <a:avLst/>
                <a:gdLst>
                  <a:gd name="T0" fmla="*/ 2147483647 w 870"/>
                  <a:gd name="T1" fmla="*/ 2147483647 h 577"/>
                  <a:gd name="T2" fmla="*/ 2147483647 w 870"/>
                  <a:gd name="T3" fmla="*/ 2147483647 h 577"/>
                  <a:gd name="T4" fmla="*/ 0 w 870"/>
                  <a:gd name="T5" fmla="*/ 2147483647 h 577"/>
                  <a:gd name="T6" fmla="*/ 2147483647 w 870"/>
                  <a:gd name="T7" fmla="*/ 0 h 577"/>
                  <a:gd name="T8" fmla="*/ 2147483647 w 870"/>
                  <a:gd name="T9" fmla="*/ 2147483647 h 57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70" h="577">
                    <a:moveTo>
                      <a:pt x="870" y="577"/>
                    </a:moveTo>
                    <a:lnTo>
                      <a:pt x="150" y="577"/>
                    </a:lnTo>
                    <a:lnTo>
                      <a:pt x="0" y="316"/>
                    </a:lnTo>
                    <a:lnTo>
                      <a:pt x="548" y="0"/>
                    </a:lnTo>
                    <a:lnTo>
                      <a:pt x="870" y="577"/>
                    </a:lnTo>
                    <a:close/>
                  </a:path>
                </a:pathLst>
              </a:custGeom>
              <a:solidFill>
                <a:srgbClr val="473F3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28718" name="Freeform 86"/>
              <p:cNvSpPr>
                <a:spLocks/>
              </p:cNvSpPr>
              <p:nvPr/>
            </p:nvSpPr>
            <p:spPr bwMode="auto">
              <a:xfrm>
                <a:off x="3657601" y="2701925"/>
                <a:ext cx="723900" cy="915988"/>
              </a:xfrm>
              <a:custGeom>
                <a:avLst/>
                <a:gdLst>
                  <a:gd name="T0" fmla="*/ 2147483647 w 456"/>
                  <a:gd name="T1" fmla="*/ 2147483647 h 577"/>
                  <a:gd name="T2" fmla="*/ 0 w 456"/>
                  <a:gd name="T3" fmla="*/ 2147483647 h 577"/>
                  <a:gd name="T4" fmla="*/ 0 w 456"/>
                  <a:gd name="T5" fmla="*/ 2147483647 h 577"/>
                  <a:gd name="T6" fmla="*/ 2147483647 w 456"/>
                  <a:gd name="T7" fmla="*/ 0 h 577"/>
                  <a:gd name="T8" fmla="*/ 2147483647 w 456"/>
                  <a:gd name="T9" fmla="*/ 2147483647 h 57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56" h="577">
                    <a:moveTo>
                      <a:pt x="456" y="577"/>
                    </a:moveTo>
                    <a:lnTo>
                      <a:pt x="0" y="577"/>
                    </a:lnTo>
                    <a:lnTo>
                      <a:pt x="0" y="74"/>
                    </a:lnTo>
                    <a:lnTo>
                      <a:pt x="134" y="0"/>
                    </a:lnTo>
                    <a:lnTo>
                      <a:pt x="456" y="577"/>
                    </a:lnTo>
                    <a:close/>
                  </a:path>
                </a:pathLst>
              </a:custGeom>
              <a:solidFill>
                <a:srgbClr val="352F2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28719" name="Freeform 87"/>
              <p:cNvSpPr>
                <a:spLocks/>
              </p:cNvSpPr>
              <p:nvPr/>
            </p:nvSpPr>
            <p:spPr bwMode="auto">
              <a:xfrm>
                <a:off x="3549651" y="2616200"/>
                <a:ext cx="173038" cy="169863"/>
              </a:xfrm>
              <a:custGeom>
                <a:avLst/>
                <a:gdLst>
                  <a:gd name="T0" fmla="*/ 2147483647 w 66"/>
                  <a:gd name="T1" fmla="*/ 2147483647 h 65"/>
                  <a:gd name="T2" fmla="*/ 2147483647 w 66"/>
                  <a:gd name="T3" fmla="*/ 2147483647 h 65"/>
                  <a:gd name="T4" fmla="*/ 2147483647 w 66"/>
                  <a:gd name="T5" fmla="*/ 2147483647 h 65"/>
                  <a:gd name="T6" fmla="*/ 2147483647 w 66"/>
                  <a:gd name="T7" fmla="*/ 2147483647 h 65"/>
                  <a:gd name="T8" fmla="*/ 2147483647 w 66"/>
                  <a:gd name="T9" fmla="*/ 2147483647 h 6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6" h="65">
                    <a:moveTo>
                      <a:pt x="58" y="18"/>
                    </a:moveTo>
                    <a:cubicBezTo>
                      <a:pt x="66" y="32"/>
                      <a:pt x="61" y="49"/>
                      <a:pt x="47" y="57"/>
                    </a:cubicBezTo>
                    <a:cubicBezTo>
                      <a:pt x="34" y="65"/>
                      <a:pt x="16" y="61"/>
                      <a:pt x="8" y="47"/>
                    </a:cubicBezTo>
                    <a:cubicBezTo>
                      <a:pt x="0" y="33"/>
                      <a:pt x="5" y="16"/>
                      <a:pt x="19" y="8"/>
                    </a:cubicBezTo>
                    <a:cubicBezTo>
                      <a:pt x="32" y="0"/>
                      <a:pt x="50" y="4"/>
                      <a:pt x="58" y="18"/>
                    </a:cubicBezTo>
                    <a:close/>
                  </a:path>
                </a:pathLst>
              </a:custGeom>
              <a:solidFill>
                <a:srgbClr val="F9E59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28720" name="Freeform 88"/>
              <p:cNvSpPr>
                <a:spLocks/>
              </p:cNvSpPr>
              <p:nvPr/>
            </p:nvSpPr>
            <p:spPr bwMode="auto">
              <a:xfrm>
                <a:off x="0" y="1663700"/>
                <a:ext cx="592138" cy="354013"/>
              </a:xfrm>
              <a:custGeom>
                <a:avLst/>
                <a:gdLst>
                  <a:gd name="T0" fmla="*/ 2147483647 w 226"/>
                  <a:gd name="T1" fmla="*/ 2147483647 h 135"/>
                  <a:gd name="T2" fmla="*/ 2147483647 w 226"/>
                  <a:gd name="T3" fmla="*/ 2147483647 h 135"/>
                  <a:gd name="T4" fmla="*/ 2147483647 w 226"/>
                  <a:gd name="T5" fmla="*/ 2147483647 h 135"/>
                  <a:gd name="T6" fmla="*/ 2147483647 w 226"/>
                  <a:gd name="T7" fmla="*/ 2147483647 h 135"/>
                  <a:gd name="T8" fmla="*/ 2147483647 w 226"/>
                  <a:gd name="T9" fmla="*/ 2147483647 h 135"/>
                  <a:gd name="T10" fmla="*/ 2147483647 w 226"/>
                  <a:gd name="T11" fmla="*/ 2147483647 h 135"/>
                  <a:gd name="T12" fmla="*/ 2147483647 w 226"/>
                  <a:gd name="T13" fmla="*/ 2147483647 h 135"/>
                  <a:gd name="T14" fmla="*/ 2147483647 w 226"/>
                  <a:gd name="T15" fmla="*/ 2147483647 h 135"/>
                  <a:gd name="T16" fmla="*/ 2147483647 w 226"/>
                  <a:gd name="T17" fmla="*/ 2147483647 h 13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26" h="135">
                    <a:moveTo>
                      <a:pt x="8" y="100"/>
                    </a:moveTo>
                    <a:cubicBezTo>
                      <a:pt x="13" y="122"/>
                      <a:pt x="34" y="135"/>
                      <a:pt x="56" y="130"/>
                    </a:cubicBezTo>
                    <a:cubicBezTo>
                      <a:pt x="191" y="99"/>
                      <a:pt x="191" y="99"/>
                      <a:pt x="191" y="99"/>
                    </a:cubicBezTo>
                    <a:cubicBezTo>
                      <a:pt x="212" y="94"/>
                      <a:pt x="226" y="73"/>
                      <a:pt x="221" y="51"/>
                    </a:cubicBezTo>
                    <a:cubicBezTo>
                      <a:pt x="217" y="35"/>
                      <a:pt x="217" y="35"/>
                      <a:pt x="217" y="35"/>
                    </a:cubicBezTo>
                    <a:cubicBezTo>
                      <a:pt x="212" y="14"/>
                      <a:pt x="191" y="0"/>
                      <a:pt x="169" y="5"/>
                    </a:cubicBezTo>
                    <a:cubicBezTo>
                      <a:pt x="34" y="36"/>
                      <a:pt x="34" y="36"/>
                      <a:pt x="34" y="36"/>
                    </a:cubicBezTo>
                    <a:cubicBezTo>
                      <a:pt x="13" y="41"/>
                      <a:pt x="0" y="63"/>
                      <a:pt x="4" y="84"/>
                    </a:cubicBezTo>
                    <a:lnTo>
                      <a:pt x="8" y="100"/>
                    </a:lnTo>
                    <a:close/>
                  </a:path>
                </a:pathLst>
              </a:custGeom>
              <a:solidFill>
                <a:srgbClr val="FADAB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28721" name="Freeform 89"/>
              <p:cNvSpPr>
                <a:spLocks/>
              </p:cNvSpPr>
              <p:nvPr/>
            </p:nvSpPr>
            <p:spPr bwMode="auto">
              <a:xfrm>
                <a:off x="330201" y="1697038"/>
                <a:ext cx="217488" cy="220663"/>
              </a:xfrm>
              <a:custGeom>
                <a:avLst/>
                <a:gdLst>
                  <a:gd name="T0" fmla="*/ 2147483647 w 83"/>
                  <a:gd name="T1" fmla="*/ 2147483647 h 84"/>
                  <a:gd name="T2" fmla="*/ 2147483647 w 83"/>
                  <a:gd name="T3" fmla="*/ 2147483647 h 84"/>
                  <a:gd name="T4" fmla="*/ 2147483647 w 83"/>
                  <a:gd name="T5" fmla="*/ 2147483647 h 84"/>
                  <a:gd name="T6" fmla="*/ 2147483647 w 83"/>
                  <a:gd name="T7" fmla="*/ 2147483647 h 84"/>
                  <a:gd name="T8" fmla="*/ 2147483647 w 83"/>
                  <a:gd name="T9" fmla="*/ 2147483647 h 84"/>
                  <a:gd name="T10" fmla="*/ 2147483647 w 83"/>
                  <a:gd name="T11" fmla="*/ 2147483647 h 84"/>
                  <a:gd name="T12" fmla="*/ 2147483647 w 83"/>
                  <a:gd name="T13" fmla="*/ 2147483647 h 84"/>
                  <a:gd name="T14" fmla="*/ 2147483647 w 83"/>
                  <a:gd name="T15" fmla="*/ 2147483647 h 84"/>
                  <a:gd name="T16" fmla="*/ 2147483647 w 83"/>
                  <a:gd name="T17" fmla="*/ 2147483647 h 8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83" h="84">
                    <a:moveTo>
                      <a:pt x="7" y="57"/>
                    </a:moveTo>
                    <a:cubicBezTo>
                      <a:pt x="11" y="73"/>
                      <a:pt x="27" y="84"/>
                      <a:pt x="44" y="80"/>
                    </a:cubicBezTo>
                    <a:cubicBezTo>
                      <a:pt x="55" y="77"/>
                      <a:pt x="55" y="77"/>
                      <a:pt x="55" y="77"/>
                    </a:cubicBezTo>
                    <a:cubicBezTo>
                      <a:pt x="72" y="73"/>
                      <a:pt x="83" y="57"/>
                      <a:pt x="79" y="40"/>
                    </a:cubicBezTo>
                    <a:cubicBezTo>
                      <a:pt x="76" y="27"/>
                      <a:pt x="76" y="27"/>
                      <a:pt x="76" y="27"/>
                    </a:cubicBezTo>
                    <a:cubicBezTo>
                      <a:pt x="72" y="11"/>
                      <a:pt x="55" y="0"/>
                      <a:pt x="39" y="4"/>
                    </a:cubicBezTo>
                    <a:cubicBezTo>
                      <a:pt x="27" y="7"/>
                      <a:pt x="27" y="7"/>
                      <a:pt x="27" y="7"/>
                    </a:cubicBezTo>
                    <a:cubicBezTo>
                      <a:pt x="10" y="11"/>
                      <a:pt x="0" y="27"/>
                      <a:pt x="4" y="44"/>
                    </a:cubicBezTo>
                    <a:lnTo>
                      <a:pt x="7" y="57"/>
                    </a:lnTo>
                    <a:close/>
                  </a:path>
                </a:pathLst>
              </a:custGeom>
              <a:solidFill>
                <a:srgbClr val="F0EEE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grpSp>
        <p:grpSp>
          <p:nvGrpSpPr>
            <p:cNvPr id="28683" name="组合 33"/>
            <p:cNvGrpSpPr>
              <a:grpSpLocks/>
            </p:cNvGrpSpPr>
            <p:nvPr/>
          </p:nvGrpSpPr>
          <p:grpSpPr bwMode="auto">
            <a:xfrm>
              <a:off x="2063154" y="659842"/>
              <a:ext cx="773981" cy="773981"/>
              <a:chOff x="0" y="0"/>
              <a:chExt cx="773981" cy="773981"/>
            </a:xfrm>
          </p:grpSpPr>
          <p:sp>
            <p:nvSpPr>
              <p:cNvPr id="28687" name="椭圆 41"/>
              <p:cNvSpPr>
                <a:spLocks noChangeArrowheads="1"/>
              </p:cNvSpPr>
              <p:nvPr/>
            </p:nvSpPr>
            <p:spPr bwMode="auto">
              <a:xfrm>
                <a:off x="0" y="0"/>
                <a:ext cx="773981" cy="773981"/>
              </a:xfrm>
              <a:prstGeom prst="ellipse">
                <a:avLst/>
              </a:pr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微软雅黑" pitchFamily="34" charset="-122"/>
                  <a:cs typeface="+mn-cs"/>
                </a:endParaRPr>
              </a:p>
            </p:txBody>
          </p:sp>
          <p:pic>
            <p:nvPicPr>
              <p:cNvPr id="28688" name="组合 42"/>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7308" y="195814"/>
                <a:ext cx="414110" cy="4094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8684" name="组合 36"/>
            <p:cNvGrpSpPr>
              <a:grpSpLocks/>
            </p:cNvGrpSpPr>
            <p:nvPr/>
          </p:nvGrpSpPr>
          <p:grpSpPr bwMode="auto">
            <a:xfrm>
              <a:off x="1012182" y="1187100"/>
              <a:ext cx="773981" cy="773981"/>
              <a:chOff x="0" y="0"/>
              <a:chExt cx="773981" cy="773981"/>
            </a:xfrm>
          </p:grpSpPr>
          <p:sp>
            <p:nvSpPr>
              <p:cNvPr id="28685" name="椭圆 39"/>
              <p:cNvSpPr>
                <a:spLocks noChangeArrowheads="1"/>
              </p:cNvSpPr>
              <p:nvPr/>
            </p:nvSpPr>
            <p:spPr bwMode="auto">
              <a:xfrm>
                <a:off x="0" y="0"/>
                <a:ext cx="773981" cy="773981"/>
              </a:xfrm>
              <a:prstGeom prst="ellipse">
                <a:avLst/>
              </a:prstGeom>
              <a:solidFill>
                <a:srgbClr val="C2000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微软雅黑" pitchFamily="34" charset="-122"/>
                  <a:cs typeface="+mn-cs"/>
                </a:endParaRPr>
              </a:p>
            </p:txBody>
          </p:sp>
          <p:sp>
            <p:nvSpPr>
              <p:cNvPr id="28686" name="Freeform 363"/>
              <p:cNvSpPr>
                <a:spLocks/>
              </p:cNvSpPr>
              <p:nvPr/>
            </p:nvSpPr>
            <p:spPr bwMode="auto">
              <a:xfrm rot="-1586594">
                <a:off x="170193" y="225670"/>
                <a:ext cx="433592" cy="312712"/>
              </a:xfrm>
              <a:custGeom>
                <a:avLst/>
                <a:gdLst>
                  <a:gd name="T0" fmla="*/ 2147483647 w 291"/>
                  <a:gd name="T1" fmla="*/ 2147483647 h 210"/>
                  <a:gd name="T2" fmla="*/ 2147483647 w 291"/>
                  <a:gd name="T3" fmla="*/ 2147483647 h 210"/>
                  <a:gd name="T4" fmla="*/ 2147483647 w 291"/>
                  <a:gd name="T5" fmla="*/ 0 h 210"/>
                  <a:gd name="T6" fmla="*/ 2147483647 w 291"/>
                  <a:gd name="T7" fmla="*/ 2147483647 h 210"/>
                  <a:gd name="T8" fmla="*/ 2147483647 w 291"/>
                  <a:gd name="T9" fmla="*/ 2147483647 h 210"/>
                  <a:gd name="T10" fmla="*/ 2147483647 w 291"/>
                  <a:gd name="T11" fmla="*/ 2147483647 h 210"/>
                  <a:gd name="T12" fmla="*/ 2147483647 w 291"/>
                  <a:gd name="T13" fmla="*/ 2147483647 h 210"/>
                  <a:gd name="T14" fmla="*/ 2147483647 w 291"/>
                  <a:gd name="T15" fmla="*/ 2147483647 h 210"/>
                  <a:gd name="T16" fmla="*/ 2147483647 w 291"/>
                  <a:gd name="T17" fmla="*/ 2147483647 h 210"/>
                  <a:gd name="T18" fmla="*/ 2147483647 w 291"/>
                  <a:gd name="T19" fmla="*/ 2147483647 h 210"/>
                  <a:gd name="T20" fmla="*/ 2147483647 w 291"/>
                  <a:gd name="T21" fmla="*/ 2147483647 h 210"/>
                  <a:gd name="T22" fmla="*/ 2147483647 w 291"/>
                  <a:gd name="T23" fmla="*/ 2147483647 h 210"/>
                  <a:gd name="T24" fmla="*/ 2147483647 w 291"/>
                  <a:gd name="T25" fmla="*/ 2147483647 h 210"/>
                  <a:gd name="T26" fmla="*/ 2147483647 w 291"/>
                  <a:gd name="T27" fmla="*/ 2147483647 h 210"/>
                  <a:gd name="T28" fmla="*/ 2147483647 w 291"/>
                  <a:gd name="T29" fmla="*/ 2147483647 h 210"/>
                  <a:gd name="T30" fmla="*/ 2147483647 w 291"/>
                  <a:gd name="T31" fmla="*/ 2147483647 h 210"/>
                  <a:gd name="T32" fmla="*/ 2147483647 w 291"/>
                  <a:gd name="T33" fmla="*/ 2147483647 h 210"/>
                  <a:gd name="T34" fmla="*/ 2147483647 w 291"/>
                  <a:gd name="T35" fmla="*/ 2147483647 h 210"/>
                  <a:gd name="T36" fmla="*/ 2147483647 w 291"/>
                  <a:gd name="T37" fmla="*/ 2147483647 h 210"/>
                  <a:gd name="T38" fmla="*/ 2147483647 w 291"/>
                  <a:gd name="T39" fmla="*/ 2147483647 h 210"/>
                  <a:gd name="T40" fmla="*/ 2147483647 w 291"/>
                  <a:gd name="T41" fmla="*/ 2147483647 h 210"/>
                  <a:gd name="T42" fmla="*/ 2147483647 w 291"/>
                  <a:gd name="T43" fmla="*/ 2147483647 h 210"/>
                  <a:gd name="T44" fmla="*/ 2147483647 w 291"/>
                  <a:gd name="T45" fmla="*/ 2147483647 h 210"/>
                  <a:gd name="T46" fmla="*/ 2147483647 w 291"/>
                  <a:gd name="T47" fmla="*/ 2147483647 h 210"/>
                  <a:gd name="T48" fmla="*/ 2147483647 w 291"/>
                  <a:gd name="T49" fmla="*/ 2147483647 h 210"/>
                  <a:gd name="T50" fmla="*/ 2147483647 w 291"/>
                  <a:gd name="T51" fmla="*/ 2147483647 h 210"/>
                  <a:gd name="T52" fmla="*/ 2147483647 w 291"/>
                  <a:gd name="T53" fmla="*/ 2147483647 h 210"/>
                  <a:gd name="T54" fmla="*/ 2147483647 w 291"/>
                  <a:gd name="T55" fmla="*/ 2147483647 h 210"/>
                  <a:gd name="T56" fmla="*/ 2147483647 w 291"/>
                  <a:gd name="T57" fmla="*/ 2147483647 h 210"/>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291" h="210">
                    <a:moveTo>
                      <a:pt x="287" y="75"/>
                    </a:moveTo>
                    <a:cubicBezTo>
                      <a:pt x="275" y="61"/>
                      <a:pt x="230" y="24"/>
                      <a:pt x="230" y="24"/>
                    </a:cubicBezTo>
                    <a:cubicBezTo>
                      <a:pt x="223" y="0"/>
                      <a:pt x="223" y="0"/>
                      <a:pt x="223" y="0"/>
                    </a:cubicBezTo>
                    <a:cubicBezTo>
                      <a:pt x="173" y="63"/>
                      <a:pt x="173" y="63"/>
                      <a:pt x="173" y="63"/>
                    </a:cubicBezTo>
                    <a:cubicBezTo>
                      <a:pt x="35" y="63"/>
                      <a:pt x="35" y="63"/>
                      <a:pt x="35" y="63"/>
                    </a:cubicBezTo>
                    <a:cubicBezTo>
                      <a:pt x="35" y="63"/>
                      <a:pt x="34" y="63"/>
                      <a:pt x="34" y="63"/>
                    </a:cubicBezTo>
                    <a:cubicBezTo>
                      <a:pt x="33" y="63"/>
                      <a:pt x="33" y="63"/>
                      <a:pt x="33" y="63"/>
                    </a:cubicBezTo>
                    <a:cubicBezTo>
                      <a:pt x="33" y="63"/>
                      <a:pt x="33" y="63"/>
                      <a:pt x="33" y="63"/>
                    </a:cubicBezTo>
                    <a:cubicBezTo>
                      <a:pt x="30" y="64"/>
                      <a:pt x="28" y="65"/>
                      <a:pt x="26" y="68"/>
                    </a:cubicBezTo>
                    <a:cubicBezTo>
                      <a:pt x="3" y="104"/>
                      <a:pt x="3" y="104"/>
                      <a:pt x="3" y="104"/>
                    </a:cubicBezTo>
                    <a:cubicBezTo>
                      <a:pt x="0" y="109"/>
                      <a:pt x="2" y="115"/>
                      <a:pt x="6" y="118"/>
                    </a:cubicBezTo>
                    <a:cubicBezTo>
                      <a:pt x="8" y="119"/>
                      <a:pt x="10" y="119"/>
                      <a:pt x="11" y="119"/>
                    </a:cubicBezTo>
                    <a:cubicBezTo>
                      <a:pt x="15" y="119"/>
                      <a:pt x="18" y="118"/>
                      <a:pt x="20" y="115"/>
                    </a:cubicBezTo>
                    <a:cubicBezTo>
                      <a:pt x="33" y="94"/>
                      <a:pt x="33" y="94"/>
                      <a:pt x="33" y="94"/>
                    </a:cubicBezTo>
                    <a:cubicBezTo>
                      <a:pt x="33" y="132"/>
                      <a:pt x="33" y="132"/>
                      <a:pt x="33" y="132"/>
                    </a:cubicBezTo>
                    <a:cubicBezTo>
                      <a:pt x="33" y="132"/>
                      <a:pt x="33" y="132"/>
                      <a:pt x="33" y="132"/>
                    </a:cubicBezTo>
                    <a:cubicBezTo>
                      <a:pt x="33" y="198"/>
                      <a:pt x="33" y="198"/>
                      <a:pt x="33" y="198"/>
                    </a:cubicBezTo>
                    <a:cubicBezTo>
                      <a:pt x="33" y="205"/>
                      <a:pt x="38" y="210"/>
                      <a:pt x="45" y="210"/>
                    </a:cubicBezTo>
                    <a:cubicBezTo>
                      <a:pt x="51" y="210"/>
                      <a:pt x="57" y="205"/>
                      <a:pt x="57" y="198"/>
                    </a:cubicBezTo>
                    <a:cubicBezTo>
                      <a:pt x="57" y="134"/>
                      <a:pt x="57" y="134"/>
                      <a:pt x="57" y="134"/>
                    </a:cubicBezTo>
                    <a:cubicBezTo>
                      <a:pt x="192" y="146"/>
                      <a:pt x="192" y="146"/>
                      <a:pt x="192" y="146"/>
                    </a:cubicBezTo>
                    <a:cubicBezTo>
                      <a:pt x="192" y="198"/>
                      <a:pt x="192" y="198"/>
                      <a:pt x="192" y="198"/>
                    </a:cubicBezTo>
                    <a:cubicBezTo>
                      <a:pt x="192" y="205"/>
                      <a:pt x="197" y="210"/>
                      <a:pt x="204" y="210"/>
                    </a:cubicBezTo>
                    <a:cubicBezTo>
                      <a:pt x="210" y="210"/>
                      <a:pt x="216" y="205"/>
                      <a:pt x="216" y="198"/>
                    </a:cubicBezTo>
                    <a:cubicBezTo>
                      <a:pt x="216" y="148"/>
                      <a:pt x="216" y="148"/>
                      <a:pt x="216" y="148"/>
                    </a:cubicBezTo>
                    <a:cubicBezTo>
                      <a:pt x="216" y="125"/>
                      <a:pt x="216" y="125"/>
                      <a:pt x="216" y="125"/>
                    </a:cubicBezTo>
                    <a:cubicBezTo>
                      <a:pt x="216" y="90"/>
                      <a:pt x="216" y="90"/>
                      <a:pt x="216" y="90"/>
                    </a:cubicBezTo>
                    <a:cubicBezTo>
                      <a:pt x="288" y="85"/>
                      <a:pt x="288" y="85"/>
                      <a:pt x="288" y="85"/>
                    </a:cubicBezTo>
                    <a:cubicBezTo>
                      <a:pt x="288" y="83"/>
                      <a:pt x="291" y="80"/>
                      <a:pt x="287" y="75"/>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grpSp>
      </p:grpSp>
      <p:sp>
        <p:nvSpPr>
          <p:cNvPr id="28676" name="椭圆 87"/>
          <p:cNvSpPr>
            <a:spLocks noChangeArrowheads="1"/>
          </p:cNvSpPr>
          <p:nvPr/>
        </p:nvSpPr>
        <p:spPr bwMode="auto">
          <a:xfrm>
            <a:off x="2952751" y="3117851"/>
            <a:ext cx="812800" cy="812800"/>
          </a:xfrm>
          <a:prstGeom prst="ellipse">
            <a:avLst/>
          </a:pr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微软雅黑" pitchFamily="34" charset="-122"/>
              <a:cs typeface="+mn-cs"/>
            </a:endParaRPr>
          </a:p>
        </p:txBody>
      </p:sp>
      <p:sp>
        <p:nvSpPr>
          <p:cNvPr id="28677" name="Freeform 208"/>
          <p:cNvSpPr>
            <a:spLocks noEditPoints="1"/>
          </p:cNvSpPr>
          <p:nvPr/>
        </p:nvSpPr>
        <p:spPr bwMode="auto">
          <a:xfrm>
            <a:off x="3187700" y="3317875"/>
            <a:ext cx="338139" cy="388939"/>
          </a:xfrm>
          <a:custGeom>
            <a:avLst/>
            <a:gdLst>
              <a:gd name="T0" fmla="*/ 2147483647 w 252"/>
              <a:gd name="T1" fmla="*/ 2147483647 h 288"/>
              <a:gd name="T2" fmla="*/ 2147483647 w 252"/>
              <a:gd name="T3" fmla="*/ 2147483647 h 288"/>
              <a:gd name="T4" fmla="*/ 2147483647 w 252"/>
              <a:gd name="T5" fmla="*/ 2147483647 h 288"/>
              <a:gd name="T6" fmla="*/ 2147483647 w 252"/>
              <a:gd name="T7" fmla="*/ 2147483647 h 288"/>
              <a:gd name="T8" fmla="*/ 2147483647 w 252"/>
              <a:gd name="T9" fmla="*/ 2147483647 h 288"/>
              <a:gd name="T10" fmla="*/ 2147483647 w 252"/>
              <a:gd name="T11" fmla="*/ 0 h 288"/>
              <a:gd name="T12" fmla="*/ 2147483647 w 252"/>
              <a:gd name="T13" fmla="*/ 2147483647 h 288"/>
              <a:gd name="T14" fmla="*/ 2147483647 w 252"/>
              <a:gd name="T15" fmla="*/ 2147483647 h 288"/>
              <a:gd name="T16" fmla="*/ 2147483647 w 252"/>
              <a:gd name="T17" fmla="*/ 2147483647 h 288"/>
              <a:gd name="T18" fmla="*/ 2147483647 w 252"/>
              <a:gd name="T19" fmla="*/ 2147483647 h 288"/>
              <a:gd name="T20" fmla="*/ 2147483647 w 252"/>
              <a:gd name="T21" fmla="*/ 2147483647 h 288"/>
              <a:gd name="T22" fmla="*/ 0 w 252"/>
              <a:gd name="T23" fmla="*/ 2147483647 h 288"/>
              <a:gd name="T24" fmla="*/ 2147483647 w 252"/>
              <a:gd name="T25" fmla="*/ 2147483647 h 288"/>
              <a:gd name="T26" fmla="*/ 2147483647 w 252"/>
              <a:gd name="T27" fmla="*/ 2147483647 h 288"/>
              <a:gd name="T28" fmla="*/ 2147483647 w 252"/>
              <a:gd name="T29" fmla="*/ 2147483647 h 288"/>
              <a:gd name="T30" fmla="*/ 2147483647 w 252"/>
              <a:gd name="T31" fmla="*/ 2147483647 h 288"/>
              <a:gd name="T32" fmla="*/ 2147483647 w 252"/>
              <a:gd name="T33" fmla="*/ 2147483647 h 288"/>
              <a:gd name="T34" fmla="*/ 2147483647 w 252"/>
              <a:gd name="T35" fmla="*/ 2147483647 h 288"/>
              <a:gd name="T36" fmla="*/ 2147483647 w 252"/>
              <a:gd name="T37" fmla="*/ 2147483647 h 288"/>
              <a:gd name="T38" fmla="*/ 2147483647 w 252"/>
              <a:gd name="T39" fmla="*/ 2147483647 h 288"/>
              <a:gd name="T40" fmla="*/ 2147483647 w 252"/>
              <a:gd name="T41" fmla="*/ 2147483647 h 288"/>
              <a:gd name="T42" fmla="*/ 2147483647 w 252"/>
              <a:gd name="T43" fmla="*/ 2147483647 h 288"/>
              <a:gd name="T44" fmla="*/ 2147483647 w 252"/>
              <a:gd name="T45" fmla="*/ 2147483647 h 288"/>
              <a:gd name="T46" fmla="*/ 2147483647 w 252"/>
              <a:gd name="T47" fmla="*/ 2147483647 h 288"/>
              <a:gd name="T48" fmla="*/ 2147483647 w 252"/>
              <a:gd name="T49" fmla="*/ 2147483647 h 288"/>
              <a:gd name="T50" fmla="*/ 2147483647 w 252"/>
              <a:gd name="T51" fmla="*/ 2147483647 h 288"/>
              <a:gd name="T52" fmla="*/ 2147483647 w 252"/>
              <a:gd name="T53" fmla="*/ 2147483647 h 288"/>
              <a:gd name="T54" fmla="*/ 2147483647 w 252"/>
              <a:gd name="T55" fmla="*/ 2147483647 h 288"/>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252" h="288">
                <a:moveTo>
                  <a:pt x="217" y="204"/>
                </a:moveTo>
                <a:cubicBezTo>
                  <a:pt x="217" y="202"/>
                  <a:pt x="217" y="199"/>
                  <a:pt x="217" y="196"/>
                </a:cubicBezTo>
                <a:cubicBezTo>
                  <a:pt x="217" y="126"/>
                  <a:pt x="217" y="126"/>
                  <a:pt x="217" y="126"/>
                </a:cubicBezTo>
                <a:cubicBezTo>
                  <a:pt x="217" y="86"/>
                  <a:pt x="192" y="53"/>
                  <a:pt x="156" y="40"/>
                </a:cubicBezTo>
                <a:cubicBezTo>
                  <a:pt x="157" y="37"/>
                  <a:pt x="158" y="35"/>
                  <a:pt x="158" y="32"/>
                </a:cubicBezTo>
                <a:cubicBezTo>
                  <a:pt x="158" y="14"/>
                  <a:pt x="143" y="0"/>
                  <a:pt x="126" y="0"/>
                </a:cubicBezTo>
                <a:cubicBezTo>
                  <a:pt x="109" y="0"/>
                  <a:pt x="94" y="14"/>
                  <a:pt x="94" y="32"/>
                </a:cubicBezTo>
                <a:cubicBezTo>
                  <a:pt x="94" y="35"/>
                  <a:pt x="95" y="37"/>
                  <a:pt x="96" y="40"/>
                </a:cubicBezTo>
                <a:cubicBezTo>
                  <a:pt x="60" y="53"/>
                  <a:pt x="35" y="86"/>
                  <a:pt x="35" y="126"/>
                </a:cubicBezTo>
                <a:cubicBezTo>
                  <a:pt x="35" y="196"/>
                  <a:pt x="35" y="196"/>
                  <a:pt x="35" y="196"/>
                </a:cubicBezTo>
                <a:cubicBezTo>
                  <a:pt x="35" y="199"/>
                  <a:pt x="35" y="202"/>
                  <a:pt x="35" y="204"/>
                </a:cubicBezTo>
                <a:cubicBezTo>
                  <a:pt x="0" y="238"/>
                  <a:pt x="0" y="238"/>
                  <a:pt x="0" y="238"/>
                </a:cubicBezTo>
                <a:cubicBezTo>
                  <a:pt x="0" y="246"/>
                  <a:pt x="6" y="252"/>
                  <a:pt x="14" y="252"/>
                </a:cubicBezTo>
                <a:cubicBezTo>
                  <a:pt x="95" y="252"/>
                  <a:pt x="95" y="252"/>
                  <a:pt x="95" y="252"/>
                </a:cubicBezTo>
                <a:cubicBezTo>
                  <a:pt x="95" y="254"/>
                  <a:pt x="94" y="255"/>
                  <a:pt x="94" y="256"/>
                </a:cubicBezTo>
                <a:cubicBezTo>
                  <a:pt x="94" y="274"/>
                  <a:pt x="109" y="288"/>
                  <a:pt x="126" y="288"/>
                </a:cubicBezTo>
                <a:cubicBezTo>
                  <a:pt x="143" y="288"/>
                  <a:pt x="158" y="274"/>
                  <a:pt x="158" y="256"/>
                </a:cubicBezTo>
                <a:cubicBezTo>
                  <a:pt x="158" y="255"/>
                  <a:pt x="157" y="254"/>
                  <a:pt x="157" y="252"/>
                </a:cubicBezTo>
                <a:cubicBezTo>
                  <a:pt x="238" y="252"/>
                  <a:pt x="238" y="252"/>
                  <a:pt x="238" y="252"/>
                </a:cubicBezTo>
                <a:cubicBezTo>
                  <a:pt x="246" y="252"/>
                  <a:pt x="252" y="246"/>
                  <a:pt x="252" y="238"/>
                </a:cubicBezTo>
                <a:lnTo>
                  <a:pt x="217" y="204"/>
                </a:lnTo>
                <a:close/>
                <a:moveTo>
                  <a:pt x="108" y="32"/>
                </a:moveTo>
                <a:cubicBezTo>
                  <a:pt x="108" y="22"/>
                  <a:pt x="116" y="14"/>
                  <a:pt x="126" y="14"/>
                </a:cubicBezTo>
                <a:cubicBezTo>
                  <a:pt x="136" y="14"/>
                  <a:pt x="144" y="22"/>
                  <a:pt x="144" y="32"/>
                </a:cubicBezTo>
                <a:cubicBezTo>
                  <a:pt x="144" y="33"/>
                  <a:pt x="143" y="35"/>
                  <a:pt x="143" y="37"/>
                </a:cubicBezTo>
                <a:cubicBezTo>
                  <a:pt x="137" y="36"/>
                  <a:pt x="132" y="35"/>
                  <a:pt x="126" y="35"/>
                </a:cubicBezTo>
                <a:cubicBezTo>
                  <a:pt x="120" y="35"/>
                  <a:pt x="115" y="36"/>
                  <a:pt x="109" y="37"/>
                </a:cubicBezTo>
                <a:cubicBezTo>
                  <a:pt x="109" y="35"/>
                  <a:pt x="108" y="33"/>
                  <a:pt x="108" y="3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28678" name="椭圆 85"/>
          <p:cNvSpPr>
            <a:spLocks noChangeArrowheads="1"/>
          </p:cNvSpPr>
          <p:nvPr/>
        </p:nvSpPr>
        <p:spPr bwMode="auto">
          <a:xfrm>
            <a:off x="1816102" y="3102769"/>
            <a:ext cx="812800" cy="812800"/>
          </a:xfrm>
          <a:prstGeom prst="ellipse">
            <a:avLst/>
          </a:prstGeom>
          <a:solidFill>
            <a:srgbClr val="C2000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微软雅黑" pitchFamily="34" charset="-122"/>
              <a:cs typeface="+mn-cs"/>
            </a:endParaRPr>
          </a:p>
        </p:txBody>
      </p:sp>
      <p:sp>
        <p:nvSpPr>
          <p:cNvPr id="28679" name="Freeform 251"/>
          <p:cNvSpPr>
            <a:spLocks noEditPoints="1"/>
          </p:cNvSpPr>
          <p:nvPr/>
        </p:nvSpPr>
        <p:spPr bwMode="auto">
          <a:xfrm>
            <a:off x="2019300" y="3376613"/>
            <a:ext cx="365125" cy="341312"/>
          </a:xfrm>
          <a:custGeom>
            <a:avLst/>
            <a:gdLst>
              <a:gd name="T0" fmla="*/ 2147483647 w 301"/>
              <a:gd name="T1" fmla="*/ 2147483647 h 282"/>
              <a:gd name="T2" fmla="*/ 2147483647 w 301"/>
              <a:gd name="T3" fmla="*/ 2147483647 h 282"/>
              <a:gd name="T4" fmla="*/ 2147483647 w 301"/>
              <a:gd name="T5" fmla="*/ 2147483647 h 282"/>
              <a:gd name="T6" fmla="*/ 2147483647 w 301"/>
              <a:gd name="T7" fmla="*/ 2147483647 h 282"/>
              <a:gd name="T8" fmla="*/ 2147483647 w 301"/>
              <a:gd name="T9" fmla="*/ 2147483647 h 282"/>
              <a:gd name="T10" fmla="*/ 2147483647 w 301"/>
              <a:gd name="T11" fmla="*/ 2147483647 h 282"/>
              <a:gd name="T12" fmla="*/ 2147483647 w 301"/>
              <a:gd name="T13" fmla="*/ 2147483647 h 282"/>
              <a:gd name="T14" fmla="*/ 2147483647 w 301"/>
              <a:gd name="T15" fmla="*/ 2147483647 h 282"/>
              <a:gd name="T16" fmla="*/ 2147483647 w 301"/>
              <a:gd name="T17" fmla="*/ 2147483647 h 282"/>
              <a:gd name="T18" fmla="*/ 2147483647 w 301"/>
              <a:gd name="T19" fmla="*/ 2147483647 h 282"/>
              <a:gd name="T20" fmla="*/ 2147483647 w 301"/>
              <a:gd name="T21" fmla="*/ 2147483647 h 282"/>
              <a:gd name="T22" fmla="*/ 2147483647 w 301"/>
              <a:gd name="T23" fmla="*/ 2147483647 h 282"/>
              <a:gd name="T24" fmla="*/ 2147483647 w 301"/>
              <a:gd name="T25" fmla="*/ 2147483647 h 282"/>
              <a:gd name="T26" fmla="*/ 2147483647 w 301"/>
              <a:gd name="T27" fmla="*/ 2147483647 h 282"/>
              <a:gd name="T28" fmla="*/ 2147483647 w 301"/>
              <a:gd name="T29" fmla="*/ 2147483647 h 282"/>
              <a:gd name="T30" fmla="*/ 2147483647 w 301"/>
              <a:gd name="T31" fmla="*/ 2147483647 h 282"/>
              <a:gd name="T32" fmla="*/ 2147483647 w 301"/>
              <a:gd name="T33" fmla="*/ 2147483647 h 282"/>
              <a:gd name="T34" fmla="*/ 2147483647 w 301"/>
              <a:gd name="T35" fmla="*/ 2147483647 h 282"/>
              <a:gd name="T36" fmla="*/ 2147483647 w 301"/>
              <a:gd name="T37" fmla="*/ 2147483647 h 28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301" h="282">
                <a:moveTo>
                  <a:pt x="266" y="192"/>
                </a:moveTo>
                <a:cubicBezTo>
                  <a:pt x="268" y="152"/>
                  <a:pt x="252" y="95"/>
                  <a:pt x="234" y="69"/>
                </a:cubicBezTo>
                <a:cubicBezTo>
                  <a:pt x="197" y="16"/>
                  <a:pt x="116" y="0"/>
                  <a:pt x="81" y="36"/>
                </a:cubicBezTo>
                <a:cubicBezTo>
                  <a:pt x="74" y="43"/>
                  <a:pt x="32" y="3"/>
                  <a:pt x="32" y="3"/>
                </a:cubicBezTo>
                <a:cubicBezTo>
                  <a:pt x="12" y="13"/>
                  <a:pt x="12" y="13"/>
                  <a:pt x="12" y="13"/>
                </a:cubicBezTo>
                <a:cubicBezTo>
                  <a:pt x="61" y="57"/>
                  <a:pt x="61" y="57"/>
                  <a:pt x="61" y="57"/>
                </a:cubicBezTo>
                <a:cubicBezTo>
                  <a:pt x="61" y="57"/>
                  <a:pt x="0" y="152"/>
                  <a:pt x="132" y="249"/>
                </a:cubicBezTo>
                <a:cubicBezTo>
                  <a:pt x="177" y="282"/>
                  <a:pt x="241" y="269"/>
                  <a:pt x="301" y="260"/>
                </a:cubicBezTo>
                <a:cubicBezTo>
                  <a:pt x="301" y="260"/>
                  <a:pt x="265" y="248"/>
                  <a:pt x="266" y="192"/>
                </a:cubicBezTo>
                <a:close/>
                <a:moveTo>
                  <a:pt x="242" y="232"/>
                </a:moveTo>
                <a:cubicBezTo>
                  <a:pt x="241" y="233"/>
                  <a:pt x="241" y="233"/>
                  <a:pt x="240" y="233"/>
                </a:cubicBezTo>
                <a:cubicBezTo>
                  <a:pt x="240" y="233"/>
                  <a:pt x="239" y="232"/>
                  <a:pt x="238" y="232"/>
                </a:cubicBezTo>
                <a:cubicBezTo>
                  <a:pt x="238" y="232"/>
                  <a:pt x="198" y="182"/>
                  <a:pt x="159" y="138"/>
                </a:cubicBezTo>
                <a:cubicBezTo>
                  <a:pt x="115" y="89"/>
                  <a:pt x="106" y="75"/>
                  <a:pt x="106" y="75"/>
                </a:cubicBezTo>
                <a:cubicBezTo>
                  <a:pt x="105" y="74"/>
                  <a:pt x="105" y="72"/>
                  <a:pt x="106" y="71"/>
                </a:cubicBezTo>
                <a:cubicBezTo>
                  <a:pt x="107" y="71"/>
                  <a:pt x="108" y="70"/>
                  <a:pt x="109" y="71"/>
                </a:cubicBezTo>
                <a:cubicBezTo>
                  <a:pt x="109" y="71"/>
                  <a:pt x="144" y="87"/>
                  <a:pt x="178" y="122"/>
                </a:cubicBezTo>
                <a:cubicBezTo>
                  <a:pt x="210" y="156"/>
                  <a:pt x="243" y="229"/>
                  <a:pt x="243" y="229"/>
                </a:cubicBezTo>
                <a:cubicBezTo>
                  <a:pt x="243" y="230"/>
                  <a:pt x="243" y="232"/>
                  <a:pt x="242" y="23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28680" name="椭圆 83"/>
          <p:cNvSpPr>
            <a:spLocks noChangeArrowheads="1"/>
          </p:cNvSpPr>
          <p:nvPr/>
        </p:nvSpPr>
        <p:spPr bwMode="auto">
          <a:xfrm>
            <a:off x="4089400" y="3117851"/>
            <a:ext cx="812800" cy="812800"/>
          </a:xfrm>
          <a:prstGeom prst="ellipse">
            <a:avLst/>
          </a:prstGeom>
          <a:solidFill>
            <a:srgbClr val="C2000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微软雅黑" pitchFamily="34" charset="-122"/>
              <a:cs typeface="+mn-cs"/>
            </a:endParaRPr>
          </a:p>
        </p:txBody>
      </p:sp>
      <p:sp>
        <p:nvSpPr>
          <p:cNvPr id="28681" name="Freeform 367"/>
          <p:cNvSpPr>
            <a:spLocks noEditPoints="1"/>
          </p:cNvSpPr>
          <p:nvPr/>
        </p:nvSpPr>
        <p:spPr bwMode="auto">
          <a:xfrm>
            <a:off x="4337051" y="3317875"/>
            <a:ext cx="358775" cy="382588"/>
          </a:xfrm>
          <a:custGeom>
            <a:avLst/>
            <a:gdLst>
              <a:gd name="T0" fmla="*/ 2147483647 w 269"/>
              <a:gd name="T1" fmla="*/ 2147483647 h 288"/>
              <a:gd name="T2" fmla="*/ 2147483647 w 269"/>
              <a:gd name="T3" fmla="*/ 2147483647 h 288"/>
              <a:gd name="T4" fmla="*/ 2147483647 w 269"/>
              <a:gd name="T5" fmla="*/ 2147483647 h 288"/>
              <a:gd name="T6" fmla="*/ 2147483647 w 269"/>
              <a:gd name="T7" fmla="*/ 2147483647 h 288"/>
              <a:gd name="T8" fmla="*/ 2147483647 w 269"/>
              <a:gd name="T9" fmla="*/ 2147483647 h 288"/>
              <a:gd name="T10" fmla="*/ 2147483647 w 269"/>
              <a:gd name="T11" fmla="*/ 2147483647 h 288"/>
              <a:gd name="T12" fmla="*/ 2147483647 w 269"/>
              <a:gd name="T13" fmla="*/ 2147483647 h 288"/>
              <a:gd name="T14" fmla="*/ 2147483647 w 269"/>
              <a:gd name="T15" fmla="*/ 2147483647 h 288"/>
              <a:gd name="T16" fmla="*/ 2147483647 w 269"/>
              <a:gd name="T17" fmla="*/ 2147483647 h 288"/>
              <a:gd name="T18" fmla="*/ 2147483647 w 269"/>
              <a:gd name="T19" fmla="*/ 2147483647 h 288"/>
              <a:gd name="T20" fmla="*/ 2147483647 w 269"/>
              <a:gd name="T21" fmla="*/ 2147483647 h 288"/>
              <a:gd name="T22" fmla="*/ 2147483647 w 269"/>
              <a:gd name="T23" fmla="*/ 2147483647 h 288"/>
              <a:gd name="T24" fmla="*/ 2147483647 w 269"/>
              <a:gd name="T25" fmla="*/ 2147483647 h 288"/>
              <a:gd name="T26" fmla="*/ 2147483647 w 269"/>
              <a:gd name="T27" fmla="*/ 2147483647 h 288"/>
              <a:gd name="T28" fmla="*/ 2147483647 w 269"/>
              <a:gd name="T29" fmla="*/ 2147483647 h 288"/>
              <a:gd name="T30" fmla="*/ 2147483647 w 269"/>
              <a:gd name="T31" fmla="*/ 2147483647 h 288"/>
              <a:gd name="T32" fmla="*/ 2147483647 w 269"/>
              <a:gd name="T33" fmla="*/ 0 h 288"/>
              <a:gd name="T34" fmla="*/ 2147483647 w 269"/>
              <a:gd name="T35" fmla="*/ 2147483647 h 288"/>
              <a:gd name="T36" fmla="*/ 2147483647 w 269"/>
              <a:gd name="T37" fmla="*/ 2147483647 h 288"/>
              <a:gd name="T38" fmla="*/ 2147483647 w 269"/>
              <a:gd name="T39" fmla="*/ 2147483647 h 288"/>
              <a:gd name="T40" fmla="*/ 2147483647 w 269"/>
              <a:gd name="T41" fmla="*/ 2147483647 h 288"/>
              <a:gd name="T42" fmla="*/ 2147483647 w 269"/>
              <a:gd name="T43" fmla="*/ 2147483647 h 288"/>
              <a:gd name="T44" fmla="*/ 2147483647 w 269"/>
              <a:gd name="T45" fmla="*/ 2147483647 h 288"/>
              <a:gd name="T46" fmla="*/ 2147483647 w 269"/>
              <a:gd name="T47" fmla="*/ 2147483647 h 288"/>
              <a:gd name="T48" fmla="*/ 2147483647 w 269"/>
              <a:gd name="T49" fmla="*/ 2147483647 h 288"/>
              <a:gd name="T50" fmla="*/ 2147483647 w 269"/>
              <a:gd name="T51" fmla="*/ 2147483647 h 288"/>
              <a:gd name="T52" fmla="*/ 2147483647 w 269"/>
              <a:gd name="T53" fmla="*/ 2147483647 h 288"/>
              <a:gd name="T54" fmla="*/ 2147483647 w 269"/>
              <a:gd name="T55" fmla="*/ 2147483647 h 288"/>
              <a:gd name="T56" fmla="*/ 2147483647 w 269"/>
              <a:gd name="T57" fmla="*/ 2147483647 h 288"/>
              <a:gd name="T58" fmla="*/ 2147483647 w 269"/>
              <a:gd name="T59" fmla="*/ 2147483647 h 288"/>
              <a:gd name="T60" fmla="*/ 2147483647 w 269"/>
              <a:gd name="T61" fmla="*/ 2147483647 h 288"/>
              <a:gd name="T62" fmla="*/ 2147483647 w 269"/>
              <a:gd name="T63" fmla="*/ 2147483647 h 288"/>
              <a:gd name="T64" fmla="*/ 2147483647 w 269"/>
              <a:gd name="T65" fmla="*/ 2147483647 h 288"/>
              <a:gd name="T66" fmla="*/ 0 w 269"/>
              <a:gd name="T67" fmla="*/ 2147483647 h 288"/>
              <a:gd name="T68" fmla="*/ 2147483647 w 269"/>
              <a:gd name="T69" fmla="*/ 2147483647 h 288"/>
              <a:gd name="T70" fmla="*/ 2147483647 w 269"/>
              <a:gd name="T71" fmla="*/ 2147483647 h 288"/>
              <a:gd name="T72" fmla="*/ 2147483647 w 269"/>
              <a:gd name="T73" fmla="*/ 2147483647 h 288"/>
              <a:gd name="T74" fmla="*/ 2147483647 w 269"/>
              <a:gd name="T75" fmla="*/ 2147483647 h 288"/>
              <a:gd name="T76" fmla="*/ 2147483647 w 269"/>
              <a:gd name="T77" fmla="*/ 2147483647 h 288"/>
              <a:gd name="T78" fmla="*/ 2147483647 w 269"/>
              <a:gd name="T79" fmla="*/ 2147483647 h 288"/>
              <a:gd name="T80" fmla="*/ 2147483647 w 269"/>
              <a:gd name="T81" fmla="*/ 2147483647 h 288"/>
              <a:gd name="T82" fmla="*/ 2147483647 w 269"/>
              <a:gd name="T83" fmla="*/ 2147483647 h 288"/>
              <a:gd name="T84" fmla="*/ 2147483647 w 269"/>
              <a:gd name="T85" fmla="*/ 2147483647 h 288"/>
              <a:gd name="T86" fmla="*/ 2147483647 w 269"/>
              <a:gd name="T87" fmla="*/ 2147483647 h 288"/>
              <a:gd name="T88" fmla="*/ 2147483647 w 269"/>
              <a:gd name="T89" fmla="*/ 2147483647 h 288"/>
              <a:gd name="T90" fmla="*/ 2147483647 w 269"/>
              <a:gd name="T91" fmla="*/ 2147483647 h 288"/>
              <a:gd name="T92" fmla="*/ 2147483647 w 269"/>
              <a:gd name="T93" fmla="*/ 2147483647 h 288"/>
              <a:gd name="T94" fmla="*/ 2147483647 w 269"/>
              <a:gd name="T95" fmla="*/ 2147483647 h 288"/>
              <a:gd name="T96" fmla="*/ 2147483647 w 269"/>
              <a:gd name="T97" fmla="*/ 2147483647 h 288"/>
              <a:gd name="T98" fmla="*/ 2147483647 w 269"/>
              <a:gd name="T99" fmla="*/ 2147483647 h 28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69" h="288">
                <a:moveTo>
                  <a:pt x="251" y="192"/>
                </a:moveTo>
                <a:cubicBezTo>
                  <a:pt x="241" y="192"/>
                  <a:pt x="234" y="200"/>
                  <a:pt x="234" y="209"/>
                </a:cubicBezTo>
                <a:cubicBezTo>
                  <a:pt x="234" y="210"/>
                  <a:pt x="234" y="211"/>
                  <a:pt x="234" y="211"/>
                </a:cubicBezTo>
                <a:cubicBezTo>
                  <a:pt x="226" y="217"/>
                  <a:pt x="215" y="224"/>
                  <a:pt x="201" y="233"/>
                </a:cubicBezTo>
                <a:cubicBezTo>
                  <a:pt x="189" y="240"/>
                  <a:pt x="174" y="241"/>
                  <a:pt x="160" y="240"/>
                </a:cubicBezTo>
                <a:cubicBezTo>
                  <a:pt x="148" y="187"/>
                  <a:pt x="148" y="187"/>
                  <a:pt x="148" y="187"/>
                </a:cubicBezTo>
                <a:cubicBezTo>
                  <a:pt x="148" y="187"/>
                  <a:pt x="147" y="153"/>
                  <a:pt x="146" y="121"/>
                </a:cubicBezTo>
                <a:cubicBezTo>
                  <a:pt x="193" y="121"/>
                  <a:pt x="193" y="121"/>
                  <a:pt x="193" y="121"/>
                </a:cubicBezTo>
                <a:cubicBezTo>
                  <a:pt x="211" y="117"/>
                  <a:pt x="211" y="117"/>
                  <a:pt x="211" y="117"/>
                </a:cubicBezTo>
                <a:cubicBezTo>
                  <a:pt x="213" y="120"/>
                  <a:pt x="217" y="123"/>
                  <a:pt x="222" y="123"/>
                </a:cubicBezTo>
                <a:cubicBezTo>
                  <a:pt x="230" y="123"/>
                  <a:pt x="236" y="116"/>
                  <a:pt x="236" y="109"/>
                </a:cubicBezTo>
                <a:cubicBezTo>
                  <a:pt x="236" y="101"/>
                  <a:pt x="230" y="95"/>
                  <a:pt x="222" y="95"/>
                </a:cubicBezTo>
                <a:cubicBezTo>
                  <a:pt x="217" y="95"/>
                  <a:pt x="213" y="97"/>
                  <a:pt x="210" y="101"/>
                </a:cubicBezTo>
                <a:cubicBezTo>
                  <a:pt x="145" y="101"/>
                  <a:pt x="145" y="101"/>
                  <a:pt x="145" y="101"/>
                </a:cubicBezTo>
                <a:cubicBezTo>
                  <a:pt x="145" y="87"/>
                  <a:pt x="144" y="75"/>
                  <a:pt x="144" y="68"/>
                </a:cubicBezTo>
                <a:cubicBezTo>
                  <a:pt x="158" y="63"/>
                  <a:pt x="169" y="50"/>
                  <a:pt x="169" y="35"/>
                </a:cubicBezTo>
                <a:cubicBezTo>
                  <a:pt x="169" y="16"/>
                  <a:pt x="153" y="0"/>
                  <a:pt x="134" y="0"/>
                </a:cubicBezTo>
                <a:cubicBezTo>
                  <a:pt x="115" y="0"/>
                  <a:pt x="99" y="16"/>
                  <a:pt x="99" y="35"/>
                </a:cubicBezTo>
                <a:cubicBezTo>
                  <a:pt x="99" y="50"/>
                  <a:pt x="110" y="64"/>
                  <a:pt x="124" y="68"/>
                </a:cubicBezTo>
                <a:cubicBezTo>
                  <a:pt x="124" y="75"/>
                  <a:pt x="124" y="87"/>
                  <a:pt x="123" y="101"/>
                </a:cubicBezTo>
                <a:cubicBezTo>
                  <a:pt x="58" y="101"/>
                  <a:pt x="58" y="101"/>
                  <a:pt x="58" y="101"/>
                </a:cubicBezTo>
                <a:cubicBezTo>
                  <a:pt x="55" y="97"/>
                  <a:pt x="51" y="95"/>
                  <a:pt x="46" y="95"/>
                </a:cubicBezTo>
                <a:cubicBezTo>
                  <a:pt x="38" y="95"/>
                  <a:pt x="32" y="101"/>
                  <a:pt x="32" y="109"/>
                </a:cubicBezTo>
                <a:cubicBezTo>
                  <a:pt x="32" y="116"/>
                  <a:pt x="38" y="123"/>
                  <a:pt x="46" y="123"/>
                </a:cubicBezTo>
                <a:cubicBezTo>
                  <a:pt x="51" y="123"/>
                  <a:pt x="55" y="120"/>
                  <a:pt x="57" y="117"/>
                </a:cubicBezTo>
                <a:cubicBezTo>
                  <a:pt x="76" y="121"/>
                  <a:pt x="76" y="121"/>
                  <a:pt x="76" y="121"/>
                </a:cubicBezTo>
                <a:cubicBezTo>
                  <a:pt x="122" y="121"/>
                  <a:pt x="122" y="121"/>
                  <a:pt x="122" y="121"/>
                </a:cubicBezTo>
                <a:cubicBezTo>
                  <a:pt x="121" y="153"/>
                  <a:pt x="120" y="187"/>
                  <a:pt x="120" y="187"/>
                </a:cubicBezTo>
                <a:cubicBezTo>
                  <a:pt x="109" y="239"/>
                  <a:pt x="109" y="239"/>
                  <a:pt x="109" y="239"/>
                </a:cubicBezTo>
                <a:cubicBezTo>
                  <a:pt x="91" y="239"/>
                  <a:pt x="73" y="237"/>
                  <a:pt x="59" y="227"/>
                </a:cubicBezTo>
                <a:cubicBezTo>
                  <a:pt x="49" y="221"/>
                  <a:pt x="41" y="217"/>
                  <a:pt x="34" y="212"/>
                </a:cubicBezTo>
                <a:cubicBezTo>
                  <a:pt x="35" y="211"/>
                  <a:pt x="35" y="210"/>
                  <a:pt x="35" y="209"/>
                </a:cubicBezTo>
                <a:cubicBezTo>
                  <a:pt x="35" y="200"/>
                  <a:pt x="27" y="192"/>
                  <a:pt x="17" y="192"/>
                </a:cubicBezTo>
                <a:cubicBezTo>
                  <a:pt x="8" y="192"/>
                  <a:pt x="0" y="200"/>
                  <a:pt x="0" y="209"/>
                </a:cubicBezTo>
                <a:cubicBezTo>
                  <a:pt x="0" y="219"/>
                  <a:pt x="8" y="227"/>
                  <a:pt x="17" y="227"/>
                </a:cubicBezTo>
                <a:cubicBezTo>
                  <a:pt x="19" y="227"/>
                  <a:pt x="20" y="227"/>
                  <a:pt x="21" y="226"/>
                </a:cubicBezTo>
                <a:cubicBezTo>
                  <a:pt x="28" y="232"/>
                  <a:pt x="37" y="239"/>
                  <a:pt x="48" y="247"/>
                </a:cubicBezTo>
                <a:cubicBezTo>
                  <a:pt x="64" y="257"/>
                  <a:pt x="82" y="267"/>
                  <a:pt x="102" y="273"/>
                </a:cubicBezTo>
                <a:cubicBezTo>
                  <a:pt x="105" y="274"/>
                  <a:pt x="128" y="288"/>
                  <a:pt x="135" y="288"/>
                </a:cubicBezTo>
                <a:cubicBezTo>
                  <a:pt x="141" y="288"/>
                  <a:pt x="161" y="276"/>
                  <a:pt x="166" y="273"/>
                </a:cubicBezTo>
                <a:cubicBezTo>
                  <a:pt x="186" y="267"/>
                  <a:pt x="205" y="257"/>
                  <a:pt x="220" y="247"/>
                </a:cubicBezTo>
                <a:cubicBezTo>
                  <a:pt x="231" y="239"/>
                  <a:pt x="241" y="232"/>
                  <a:pt x="247" y="226"/>
                </a:cubicBezTo>
                <a:cubicBezTo>
                  <a:pt x="248" y="227"/>
                  <a:pt x="250" y="227"/>
                  <a:pt x="251" y="227"/>
                </a:cubicBezTo>
                <a:cubicBezTo>
                  <a:pt x="261" y="227"/>
                  <a:pt x="269" y="219"/>
                  <a:pt x="269" y="209"/>
                </a:cubicBezTo>
                <a:cubicBezTo>
                  <a:pt x="269" y="200"/>
                  <a:pt x="261" y="192"/>
                  <a:pt x="251" y="192"/>
                </a:cubicBezTo>
                <a:close/>
                <a:moveTo>
                  <a:pt x="115" y="35"/>
                </a:moveTo>
                <a:cubicBezTo>
                  <a:pt x="115" y="25"/>
                  <a:pt x="124" y="16"/>
                  <a:pt x="134" y="16"/>
                </a:cubicBezTo>
                <a:cubicBezTo>
                  <a:pt x="144" y="16"/>
                  <a:pt x="152" y="25"/>
                  <a:pt x="152" y="35"/>
                </a:cubicBezTo>
                <a:cubicBezTo>
                  <a:pt x="152" y="45"/>
                  <a:pt x="144" y="53"/>
                  <a:pt x="134" y="53"/>
                </a:cubicBezTo>
                <a:cubicBezTo>
                  <a:pt x="124" y="53"/>
                  <a:pt x="115" y="45"/>
                  <a:pt x="115" y="35"/>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3" name="矩形 2">
            <a:extLst>
              <a:ext uri="{FF2B5EF4-FFF2-40B4-BE49-F238E27FC236}">
                <a16:creationId xmlns:a16="http://schemas.microsoft.com/office/drawing/2014/main" id="{352DCD1A-EB9B-4BAB-B6AA-B031358AFD43}"/>
              </a:ext>
            </a:extLst>
          </p:cNvPr>
          <p:cNvSpPr/>
          <p:nvPr/>
        </p:nvSpPr>
        <p:spPr>
          <a:xfrm>
            <a:off x="1652648" y="2246045"/>
            <a:ext cx="4115963" cy="52322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zh-CN" sz="2800" b="1"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所建议技术可行性分析</a:t>
            </a:r>
          </a:p>
        </p:txBody>
      </p:sp>
    </p:spTree>
    <p:extLst>
      <p:ext uri="{BB962C8B-B14F-4D97-AF65-F5344CB8AC3E}">
        <p14:creationId xmlns:p14="http://schemas.microsoft.com/office/powerpoint/2010/main" val="388620839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8674"/>
                                        </p:tgtEl>
                                        <p:attrNameLst>
                                          <p:attrName>style.visibility</p:attrName>
                                        </p:attrNameLst>
                                      </p:cBhvr>
                                      <p:to>
                                        <p:strVal val="visible"/>
                                      </p:to>
                                    </p:set>
                                    <p:animEffect transition="in" filter="randombar(horizontal)">
                                      <p:cBhvr>
                                        <p:cTn id="7" dur="500"/>
                                        <p:tgtEl>
                                          <p:spTgt spid="28674"/>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28676"/>
                                        </p:tgtEl>
                                        <p:attrNameLst>
                                          <p:attrName>style.visibility</p:attrName>
                                        </p:attrNameLst>
                                      </p:cBhvr>
                                      <p:to>
                                        <p:strVal val="visible"/>
                                      </p:to>
                                    </p:set>
                                    <p:animEffect transition="in" filter="randombar(horizontal)">
                                      <p:cBhvr>
                                        <p:cTn id="10" dur="500"/>
                                        <p:tgtEl>
                                          <p:spTgt spid="28676"/>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28677"/>
                                        </p:tgtEl>
                                        <p:attrNameLst>
                                          <p:attrName>style.visibility</p:attrName>
                                        </p:attrNameLst>
                                      </p:cBhvr>
                                      <p:to>
                                        <p:strVal val="visible"/>
                                      </p:to>
                                    </p:set>
                                    <p:animEffect transition="in" filter="randombar(horizontal)">
                                      <p:cBhvr>
                                        <p:cTn id="13" dur="500"/>
                                        <p:tgtEl>
                                          <p:spTgt spid="28677"/>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28678"/>
                                        </p:tgtEl>
                                        <p:attrNameLst>
                                          <p:attrName>style.visibility</p:attrName>
                                        </p:attrNameLst>
                                      </p:cBhvr>
                                      <p:to>
                                        <p:strVal val="visible"/>
                                      </p:to>
                                    </p:set>
                                    <p:animEffect transition="in" filter="randombar(horizontal)">
                                      <p:cBhvr>
                                        <p:cTn id="16" dur="500"/>
                                        <p:tgtEl>
                                          <p:spTgt spid="28678"/>
                                        </p:tgtEl>
                                      </p:cBhvr>
                                    </p:animEffect>
                                  </p:childTnLst>
                                </p:cTn>
                              </p:par>
                              <p:par>
                                <p:cTn id="17" presetID="14" presetClass="entr" presetSubtype="10" fill="hold" grpId="0" nodeType="withEffect">
                                  <p:stCondLst>
                                    <p:cond delay="0"/>
                                  </p:stCondLst>
                                  <p:childTnLst>
                                    <p:set>
                                      <p:cBhvr>
                                        <p:cTn id="18" dur="1" fill="hold">
                                          <p:stCondLst>
                                            <p:cond delay="0"/>
                                          </p:stCondLst>
                                        </p:cTn>
                                        <p:tgtEl>
                                          <p:spTgt spid="28679"/>
                                        </p:tgtEl>
                                        <p:attrNameLst>
                                          <p:attrName>style.visibility</p:attrName>
                                        </p:attrNameLst>
                                      </p:cBhvr>
                                      <p:to>
                                        <p:strVal val="visible"/>
                                      </p:to>
                                    </p:set>
                                    <p:animEffect transition="in" filter="randombar(horizontal)">
                                      <p:cBhvr>
                                        <p:cTn id="19" dur="500"/>
                                        <p:tgtEl>
                                          <p:spTgt spid="28679"/>
                                        </p:tgtEl>
                                      </p:cBhvr>
                                    </p:animEffect>
                                  </p:childTnLst>
                                </p:cTn>
                              </p:par>
                              <p:par>
                                <p:cTn id="20" presetID="14" presetClass="entr" presetSubtype="10" fill="hold" grpId="0" nodeType="withEffect">
                                  <p:stCondLst>
                                    <p:cond delay="0"/>
                                  </p:stCondLst>
                                  <p:childTnLst>
                                    <p:set>
                                      <p:cBhvr>
                                        <p:cTn id="21" dur="1" fill="hold">
                                          <p:stCondLst>
                                            <p:cond delay="0"/>
                                          </p:stCondLst>
                                        </p:cTn>
                                        <p:tgtEl>
                                          <p:spTgt spid="28680"/>
                                        </p:tgtEl>
                                        <p:attrNameLst>
                                          <p:attrName>style.visibility</p:attrName>
                                        </p:attrNameLst>
                                      </p:cBhvr>
                                      <p:to>
                                        <p:strVal val="visible"/>
                                      </p:to>
                                    </p:set>
                                    <p:animEffect transition="in" filter="randombar(horizontal)">
                                      <p:cBhvr>
                                        <p:cTn id="22" dur="500"/>
                                        <p:tgtEl>
                                          <p:spTgt spid="28680"/>
                                        </p:tgtEl>
                                      </p:cBhvr>
                                    </p:animEffect>
                                  </p:childTnLst>
                                </p:cTn>
                              </p:par>
                              <p:par>
                                <p:cTn id="23" presetID="14" presetClass="entr" presetSubtype="10" fill="hold" grpId="0" nodeType="withEffect">
                                  <p:stCondLst>
                                    <p:cond delay="0"/>
                                  </p:stCondLst>
                                  <p:childTnLst>
                                    <p:set>
                                      <p:cBhvr>
                                        <p:cTn id="24" dur="1" fill="hold">
                                          <p:stCondLst>
                                            <p:cond delay="0"/>
                                          </p:stCondLst>
                                        </p:cTn>
                                        <p:tgtEl>
                                          <p:spTgt spid="28681"/>
                                        </p:tgtEl>
                                        <p:attrNameLst>
                                          <p:attrName>style.visibility</p:attrName>
                                        </p:attrNameLst>
                                      </p:cBhvr>
                                      <p:to>
                                        <p:strVal val="visible"/>
                                      </p:to>
                                    </p:set>
                                    <p:animEffect transition="in" filter="randombar(horizontal)">
                                      <p:cBhvr>
                                        <p:cTn id="25" dur="500"/>
                                        <p:tgtEl>
                                          <p:spTgt spid="286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76" grpId="0" animBg="1"/>
      <p:bldP spid="28677" grpId="0" animBg="1"/>
      <p:bldP spid="28678" grpId="0" animBg="1"/>
      <p:bldP spid="28679" grpId="0" animBg="1"/>
      <p:bldP spid="28680" grpId="0" animBg="1"/>
      <p:bldP spid="28681"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文本框 3"/>
          <p:cNvSpPr txBox="1">
            <a:spLocks noChangeArrowheads="1"/>
          </p:cNvSpPr>
          <p:nvPr/>
        </p:nvSpPr>
        <p:spPr bwMode="auto">
          <a:xfrm>
            <a:off x="8344269" y="1661390"/>
            <a:ext cx="22098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marL="0" marR="0" lvl="0" indent="0" algn="l" defTabSz="609585"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rgbClr val="262626"/>
                </a:solidFill>
                <a:effectLst/>
                <a:uLnTx/>
                <a:uFillTx/>
                <a:latin typeface="微软雅黑" pitchFamily="34" charset="-122"/>
                <a:ea typeface="微软雅黑" pitchFamily="34" charset="-122"/>
                <a:cs typeface="+mn-cs"/>
              </a:rPr>
              <a:t>难点</a:t>
            </a:r>
          </a:p>
        </p:txBody>
      </p:sp>
      <p:sp>
        <p:nvSpPr>
          <p:cNvPr id="35843" name="等腰三角形 3"/>
          <p:cNvSpPr>
            <a:spLocks/>
          </p:cNvSpPr>
          <p:nvPr/>
        </p:nvSpPr>
        <p:spPr bwMode="auto">
          <a:xfrm>
            <a:off x="4291013" y="1893888"/>
            <a:ext cx="2338387" cy="909637"/>
          </a:xfrm>
          <a:custGeom>
            <a:avLst/>
            <a:gdLst>
              <a:gd name="T0" fmla="*/ 0 w 2813420"/>
              <a:gd name="T1" fmla="*/ 522468 h 1094303"/>
              <a:gd name="T2" fmla="*/ 1053155 w 2813420"/>
              <a:gd name="T3" fmla="*/ 6269 h 1094303"/>
              <a:gd name="T4" fmla="*/ 1342647 w 2813420"/>
              <a:gd name="T5" fmla="*/ 522468 h 1094303"/>
              <a:gd name="T6" fmla="*/ 0 w 2813420"/>
              <a:gd name="T7" fmla="*/ 522468 h 109430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13420" h="1094303">
                <a:moveTo>
                  <a:pt x="0" y="1094303"/>
                </a:moveTo>
                <a:cubicBezTo>
                  <a:pt x="253003" y="-287168"/>
                  <a:pt x="1633767" y="45862"/>
                  <a:pt x="2206810" y="13131"/>
                </a:cubicBezTo>
                <a:lnTo>
                  <a:pt x="2813420" y="1094303"/>
                </a:lnTo>
                <a:lnTo>
                  <a:pt x="0" y="1094303"/>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35844" name="文本框 21"/>
          <p:cNvSpPr txBox="1">
            <a:spLocks noChangeArrowheads="1"/>
          </p:cNvSpPr>
          <p:nvPr/>
        </p:nvSpPr>
        <p:spPr bwMode="auto">
          <a:xfrm>
            <a:off x="5199065" y="1936751"/>
            <a:ext cx="522287"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marL="0" marR="0" lvl="0" indent="0" algn="l" defTabSz="609585" rtl="0" eaLnBrk="1" fontAlgn="auto" latinLnBrk="0" hangingPunct="1">
              <a:lnSpc>
                <a:spcPct val="100000"/>
              </a:lnSpc>
              <a:spcBef>
                <a:spcPts val="0"/>
              </a:spcBef>
              <a:spcAft>
                <a:spcPts val="0"/>
              </a:spcAft>
              <a:buClrTx/>
              <a:buSzTx/>
              <a:buFontTx/>
              <a:buNone/>
              <a:tabLst/>
              <a:defRPr/>
            </a:pPr>
            <a:r>
              <a:rPr kumimoji="0" lang="en-US" altLang="zh-CN" sz="4800" b="1" i="0" u="none" strike="noStrike" kern="1200" cap="none" spc="0" normalizeH="0" baseline="0" noProof="0">
                <a:ln>
                  <a:noFill/>
                </a:ln>
                <a:solidFill>
                  <a:srgbClr val="FFFFFF"/>
                </a:solidFill>
                <a:effectLst/>
                <a:uLnTx/>
                <a:uFillTx/>
                <a:latin typeface="微软雅黑" pitchFamily="34" charset="-122"/>
                <a:ea typeface="微软雅黑" pitchFamily="34" charset="-122"/>
                <a:cs typeface="+mn-cs"/>
              </a:rPr>
              <a:t>A</a:t>
            </a:r>
            <a:endParaRPr kumimoji="0" lang="zh-CN" altLang="en-US" sz="4800" b="1" i="0" u="none" strike="noStrike" kern="1200" cap="none" spc="0" normalizeH="0" baseline="0" noProof="0">
              <a:ln>
                <a:noFill/>
              </a:ln>
              <a:solidFill>
                <a:srgbClr val="FFFFFF"/>
              </a:solidFill>
              <a:effectLst/>
              <a:uLnTx/>
              <a:uFillTx/>
              <a:latin typeface="微软雅黑" pitchFamily="34" charset="-122"/>
              <a:ea typeface="微软雅黑" pitchFamily="34" charset="-122"/>
              <a:cs typeface="+mn-cs"/>
            </a:endParaRPr>
          </a:p>
        </p:txBody>
      </p:sp>
      <p:sp>
        <p:nvSpPr>
          <p:cNvPr id="35845" name="等腰三角形 4"/>
          <p:cNvSpPr>
            <a:spLocks/>
          </p:cNvSpPr>
          <p:nvPr/>
        </p:nvSpPr>
        <p:spPr bwMode="auto">
          <a:xfrm>
            <a:off x="6135688" y="1901825"/>
            <a:ext cx="1738312" cy="1822451"/>
          </a:xfrm>
          <a:custGeom>
            <a:avLst/>
            <a:gdLst>
              <a:gd name="T0" fmla="*/ 0 w 2091690"/>
              <a:gd name="T1" fmla="*/ 1312 h 2191898"/>
              <a:gd name="T2" fmla="*/ 997744 w 2091690"/>
              <a:gd name="T3" fmla="*/ 373007 h 2191898"/>
              <a:gd name="T4" fmla="*/ 609117 w 2091690"/>
              <a:gd name="T5" fmla="*/ 1047518 h 2191898"/>
              <a:gd name="T6" fmla="*/ 0 w 2091690"/>
              <a:gd name="T7" fmla="*/ 1312 h 219189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91690" h="2191898">
                <a:moveTo>
                  <a:pt x="0" y="2746"/>
                </a:moveTo>
                <a:cubicBezTo>
                  <a:pt x="600710" y="25779"/>
                  <a:pt x="1727200" y="-172167"/>
                  <a:pt x="2091690" y="780506"/>
                </a:cubicBezTo>
                <a:lnTo>
                  <a:pt x="1276965" y="2191898"/>
                </a:lnTo>
                <a:lnTo>
                  <a:pt x="0" y="2746"/>
                </a:lnTo>
                <a:close/>
              </a:path>
            </a:pathLst>
          </a:custGeom>
          <a:solidFill>
            <a:srgbClr val="C20009"/>
          </a:solidFill>
          <a:ln w="25400" cap="flat" cmpd="sng">
            <a:solidFill>
              <a:srgbClr val="000000">
                <a:alpha val="0"/>
              </a:srgbClr>
            </a:solidFill>
            <a:round/>
            <a:headEnd/>
            <a:tailEnd/>
          </a:ln>
        </p:spPr>
        <p:txBody>
          <a:bodyPr lIns="0" tIns="0" rIns="0" bIns="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35846" name="文本框 19"/>
          <p:cNvSpPr txBox="1">
            <a:spLocks noChangeArrowheads="1"/>
          </p:cNvSpPr>
          <p:nvPr/>
        </p:nvSpPr>
        <p:spPr bwMode="auto">
          <a:xfrm>
            <a:off x="6813551" y="2019302"/>
            <a:ext cx="5207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marL="0" marR="0" lvl="0" indent="0" algn="l" defTabSz="609585" rtl="0" eaLnBrk="1" fontAlgn="auto" latinLnBrk="0" hangingPunct="1">
              <a:lnSpc>
                <a:spcPct val="100000"/>
              </a:lnSpc>
              <a:spcBef>
                <a:spcPts val="0"/>
              </a:spcBef>
              <a:spcAft>
                <a:spcPts val="0"/>
              </a:spcAft>
              <a:buClrTx/>
              <a:buSzTx/>
              <a:buFontTx/>
              <a:buNone/>
              <a:tabLst/>
              <a:defRPr/>
            </a:pPr>
            <a:r>
              <a:rPr kumimoji="0" lang="en-US" altLang="zh-CN" sz="4800" b="1" i="0" u="none" strike="noStrike" kern="1200" cap="none" spc="0" normalizeH="0" baseline="0" noProof="0">
                <a:ln>
                  <a:noFill/>
                </a:ln>
                <a:solidFill>
                  <a:srgbClr val="FFFFFF"/>
                </a:solidFill>
                <a:effectLst/>
                <a:uLnTx/>
                <a:uFillTx/>
                <a:latin typeface="微软雅黑" pitchFamily="34" charset="-122"/>
                <a:ea typeface="微软雅黑" pitchFamily="34" charset="-122"/>
                <a:cs typeface="+mn-cs"/>
              </a:rPr>
              <a:t>B</a:t>
            </a:r>
            <a:endParaRPr kumimoji="0" lang="zh-CN" altLang="en-US" sz="4800" b="1" i="0" u="none" strike="noStrike" kern="1200" cap="none" spc="0" normalizeH="0" baseline="0" noProof="0">
              <a:ln>
                <a:noFill/>
              </a:ln>
              <a:solidFill>
                <a:srgbClr val="FFFFFF"/>
              </a:solidFill>
              <a:effectLst/>
              <a:uLnTx/>
              <a:uFillTx/>
              <a:latin typeface="微软雅黑" pitchFamily="34" charset="-122"/>
              <a:ea typeface="微软雅黑" pitchFamily="34" charset="-122"/>
              <a:cs typeface="+mn-cs"/>
            </a:endParaRPr>
          </a:p>
        </p:txBody>
      </p:sp>
      <p:sp>
        <p:nvSpPr>
          <p:cNvPr id="35847" name="等腰三角形 4"/>
          <p:cNvSpPr>
            <a:spLocks/>
          </p:cNvSpPr>
          <p:nvPr/>
        </p:nvSpPr>
        <p:spPr bwMode="auto">
          <a:xfrm rot="10800000">
            <a:off x="4397377" y="3757614"/>
            <a:ext cx="1738313" cy="1812925"/>
          </a:xfrm>
          <a:custGeom>
            <a:avLst/>
            <a:gdLst>
              <a:gd name="T0" fmla="*/ 0 w 2091690"/>
              <a:gd name="T1" fmla="*/ 1308 h 2182066"/>
              <a:gd name="T2" fmla="*/ 997746 w 2091690"/>
              <a:gd name="T3" fmla="*/ 371898 h 2182066"/>
              <a:gd name="T4" fmla="*/ 609117 w 2091690"/>
              <a:gd name="T5" fmla="*/ 1039718 h 2182066"/>
              <a:gd name="T6" fmla="*/ 0 w 2091690"/>
              <a:gd name="T7" fmla="*/ 1308 h 218206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91690" h="2182066">
                <a:moveTo>
                  <a:pt x="0" y="2746"/>
                </a:moveTo>
                <a:cubicBezTo>
                  <a:pt x="600710" y="25779"/>
                  <a:pt x="1727200" y="-172167"/>
                  <a:pt x="2091690" y="780506"/>
                </a:cubicBezTo>
                <a:lnTo>
                  <a:pt x="1276964" y="2182066"/>
                </a:lnTo>
                <a:lnTo>
                  <a:pt x="0" y="2746"/>
                </a:lnTo>
                <a:close/>
              </a:path>
            </a:pathLst>
          </a:custGeom>
          <a:solidFill>
            <a:srgbClr val="C20009"/>
          </a:solidFill>
          <a:ln w="25400" cap="flat" cmpd="sng">
            <a:solidFill>
              <a:srgbClr val="000000">
                <a:alpha val="0"/>
              </a:srgbClr>
            </a:solidFill>
            <a:round/>
            <a:headEnd/>
            <a:tailEnd/>
          </a:ln>
        </p:spPr>
        <p:txBody>
          <a:bodyPr lIns="0" tIns="0" rIns="0" bIns="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35848" name="文本框 17"/>
          <p:cNvSpPr txBox="1">
            <a:spLocks noChangeArrowheads="1"/>
          </p:cNvSpPr>
          <p:nvPr/>
        </p:nvSpPr>
        <p:spPr bwMode="auto">
          <a:xfrm>
            <a:off x="5111751" y="4654551"/>
            <a:ext cx="5207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marL="0" marR="0" lvl="0" indent="0" algn="l" defTabSz="609585" rtl="0" eaLnBrk="1" fontAlgn="auto" latinLnBrk="0" hangingPunct="1">
              <a:lnSpc>
                <a:spcPct val="100000"/>
              </a:lnSpc>
              <a:spcBef>
                <a:spcPts val="0"/>
              </a:spcBef>
              <a:spcAft>
                <a:spcPts val="0"/>
              </a:spcAft>
              <a:buClrTx/>
              <a:buSzTx/>
              <a:buFontTx/>
              <a:buNone/>
              <a:tabLst/>
              <a:defRPr/>
            </a:pPr>
            <a:r>
              <a:rPr kumimoji="0" lang="en-US" altLang="zh-CN" sz="4800" b="1" i="0" u="none" strike="noStrike" kern="1200" cap="none" spc="0" normalizeH="0" baseline="0" noProof="0">
                <a:ln>
                  <a:noFill/>
                </a:ln>
                <a:solidFill>
                  <a:srgbClr val="FFFFFF"/>
                </a:solidFill>
                <a:effectLst/>
                <a:uLnTx/>
                <a:uFillTx/>
                <a:latin typeface="微软雅黑" pitchFamily="34" charset="-122"/>
                <a:ea typeface="微软雅黑" pitchFamily="34" charset="-122"/>
                <a:cs typeface="+mn-cs"/>
              </a:rPr>
              <a:t>E</a:t>
            </a:r>
            <a:endParaRPr kumimoji="0" lang="zh-CN" altLang="en-US" sz="4800" b="1" i="0" u="none" strike="noStrike" kern="1200" cap="none" spc="0" normalizeH="0" baseline="0" noProof="0">
              <a:ln>
                <a:noFill/>
              </a:ln>
              <a:solidFill>
                <a:srgbClr val="FFFFFF"/>
              </a:solidFill>
              <a:effectLst/>
              <a:uLnTx/>
              <a:uFillTx/>
              <a:latin typeface="微软雅黑" pitchFamily="34" charset="-122"/>
              <a:ea typeface="微软雅黑" pitchFamily="34" charset="-122"/>
              <a:cs typeface="+mn-cs"/>
            </a:endParaRPr>
          </a:p>
        </p:txBody>
      </p:sp>
      <p:sp>
        <p:nvSpPr>
          <p:cNvPr id="35849" name="等腰三角形 3"/>
          <p:cNvSpPr>
            <a:spLocks/>
          </p:cNvSpPr>
          <p:nvPr/>
        </p:nvSpPr>
        <p:spPr bwMode="auto">
          <a:xfrm rot="10800000">
            <a:off x="5632451" y="4670426"/>
            <a:ext cx="2362200" cy="909639"/>
          </a:xfrm>
          <a:custGeom>
            <a:avLst/>
            <a:gdLst>
              <a:gd name="T0" fmla="*/ 0 w 2842917"/>
              <a:gd name="T1" fmla="*/ 522470 h 1094303"/>
              <a:gd name="T2" fmla="*/ 1051901 w 2842917"/>
              <a:gd name="T3" fmla="*/ 6269 h 1094303"/>
              <a:gd name="T4" fmla="*/ 1355109 w 2842917"/>
              <a:gd name="T5" fmla="*/ 522470 h 1094303"/>
              <a:gd name="T6" fmla="*/ 0 w 2842917"/>
              <a:gd name="T7" fmla="*/ 522470 h 109430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42917" h="1094303">
                <a:moveTo>
                  <a:pt x="0" y="1094303"/>
                </a:moveTo>
                <a:cubicBezTo>
                  <a:pt x="253003" y="-287168"/>
                  <a:pt x="1633767" y="45862"/>
                  <a:pt x="2206810" y="13131"/>
                </a:cubicBezTo>
                <a:lnTo>
                  <a:pt x="2842917" y="1094303"/>
                </a:lnTo>
                <a:lnTo>
                  <a:pt x="0" y="1094303"/>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35850" name="文本框 15"/>
          <p:cNvSpPr txBox="1">
            <a:spLocks noChangeArrowheads="1"/>
          </p:cNvSpPr>
          <p:nvPr/>
        </p:nvSpPr>
        <p:spPr bwMode="auto">
          <a:xfrm>
            <a:off x="6704014" y="4687890"/>
            <a:ext cx="522287"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marL="0" marR="0" lvl="0" indent="0" algn="l" defTabSz="609585" rtl="0" eaLnBrk="1" fontAlgn="auto" latinLnBrk="0" hangingPunct="1">
              <a:lnSpc>
                <a:spcPct val="100000"/>
              </a:lnSpc>
              <a:spcBef>
                <a:spcPts val="0"/>
              </a:spcBef>
              <a:spcAft>
                <a:spcPts val="0"/>
              </a:spcAft>
              <a:buClrTx/>
              <a:buSzTx/>
              <a:buFontTx/>
              <a:buNone/>
              <a:tabLst/>
              <a:defRPr/>
            </a:pPr>
            <a:r>
              <a:rPr kumimoji="0" lang="en-US" altLang="zh-CN" sz="4800" b="1" i="0" u="none" strike="noStrike" kern="1200" cap="none" spc="0" normalizeH="0" baseline="0" noProof="0">
                <a:ln>
                  <a:noFill/>
                </a:ln>
                <a:solidFill>
                  <a:srgbClr val="FFFFFF"/>
                </a:solidFill>
                <a:effectLst/>
                <a:uLnTx/>
                <a:uFillTx/>
                <a:latin typeface="微软雅黑" pitchFamily="34" charset="-122"/>
                <a:ea typeface="微软雅黑" pitchFamily="34" charset="-122"/>
                <a:cs typeface="+mn-cs"/>
              </a:rPr>
              <a:t>D</a:t>
            </a:r>
            <a:endParaRPr kumimoji="0" lang="zh-CN" altLang="en-US" sz="4800" b="1" i="0" u="none" strike="noStrike" kern="1200" cap="none" spc="0" normalizeH="0" baseline="0" noProof="0">
              <a:ln>
                <a:noFill/>
              </a:ln>
              <a:solidFill>
                <a:srgbClr val="FFFFFF"/>
              </a:solidFill>
              <a:effectLst/>
              <a:uLnTx/>
              <a:uFillTx/>
              <a:latin typeface="微软雅黑" pitchFamily="34" charset="-122"/>
              <a:ea typeface="微软雅黑" pitchFamily="34" charset="-122"/>
              <a:cs typeface="+mn-cs"/>
            </a:endParaRPr>
          </a:p>
        </p:txBody>
      </p:sp>
      <p:sp>
        <p:nvSpPr>
          <p:cNvPr id="35851" name="直角三角形 5"/>
          <p:cNvSpPr>
            <a:spLocks/>
          </p:cNvSpPr>
          <p:nvPr/>
        </p:nvSpPr>
        <p:spPr bwMode="auto">
          <a:xfrm rot="10800000" flipH="1">
            <a:off x="4295775" y="2819402"/>
            <a:ext cx="1295400" cy="2100263"/>
          </a:xfrm>
          <a:custGeom>
            <a:avLst/>
            <a:gdLst>
              <a:gd name="T0" fmla="*/ 1793 w 1558233"/>
              <a:gd name="T1" fmla="*/ 1205969 h 2526889"/>
              <a:gd name="T2" fmla="*/ 44059 w 1558233"/>
              <a:gd name="T3" fmla="*/ 0 h 2526889"/>
              <a:gd name="T4" fmla="*/ 744249 w 1558233"/>
              <a:gd name="T5" fmla="*/ 1205969 h 2526889"/>
              <a:gd name="T6" fmla="*/ 1793 w 1558233"/>
              <a:gd name="T7" fmla="*/ 1205969 h 25268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558233" h="2526889">
                <a:moveTo>
                  <a:pt x="3754" y="2526889"/>
                </a:moveTo>
                <a:cubicBezTo>
                  <a:pt x="33251" y="1684593"/>
                  <a:pt x="-65071" y="104877"/>
                  <a:pt x="92245" y="0"/>
                </a:cubicBezTo>
                <a:lnTo>
                  <a:pt x="1558233" y="2526889"/>
                </a:lnTo>
                <a:lnTo>
                  <a:pt x="3754" y="2526889"/>
                </a:lnTo>
                <a:close/>
              </a:path>
            </a:pathLst>
          </a:custGeom>
          <a:solidFill>
            <a:srgbClr val="1F324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35853" name="直角三角形 5"/>
          <p:cNvSpPr>
            <a:spLocks/>
          </p:cNvSpPr>
          <p:nvPr/>
        </p:nvSpPr>
        <p:spPr bwMode="auto">
          <a:xfrm flipH="1">
            <a:off x="6691313" y="2554289"/>
            <a:ext cx="1295400" cy="2100263"/>
          </a:xfrm>
          <a:custGeom>
            <a:avLst/>
            <a:gdLst>
              <a:gd name="T0" fmla="*/ 1793 w 1558233"/>
              <a:gd name="T1" fmla="*/ 1205967 h 2526889"/>
              <a:gd name="T2" fmla="*/ 44059 w 1558233"/>
              <a:gd name="T3" fmla="*/ 0 h 2526889"/>
              <a:gd name="T4" fmla="*/ 744249 w 1558233"/>
              <a:gd name="T5" fmla="*/ 1205967 h 2526889"/>
              <a:gd name="T6" fmla="*/ 1793 w 1558233"/>
              <a:gd name="T7" fmla="*/ 1205967 h 25268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558233" h="2526889">
                <a:moveTo>
                  <a:pt x="3754" y="2526889"/>
                </a:moveTo>
                <a:cubicBezTo>
                  <a:pt x="33251" y="1684593"/>
                  <a:pt x="-65071" y="104877"/>
                  <a:pt x="92245" y="0"/>
                </a:cubicBezTo>
                <a:lnTo>
                  <a:pt x="1558233" y="2526889"/>
                </a:lnTo>
                <a:lnTo>
                  <a:pt x="3754" y="2526889"/>
                </a:lnTo>
                <a:close/>
              </a:path>
            </a:pathLst>
          </a:custGeom>
          <a:solidFill>
            <a:srgbClr val="1F324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35854" name="文本框 11"/>
          <p:cNvSpPr txBox="1">
            <a:spLocks noChangeArrowheads="1"/>
          </p:cNvSpPr>
          <p:nvPr/>
        </p:nvSpPr>
        <p:spPr bwMode="auto">
          <a:xfrm>
            <a:off x="7400926" y="3319465"/>
            <a:ext cx="5207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marL="0" marR="0" lvl="0" indent="0" algn="l" defTabSz="609585" rtl="0" eaLnBrk="1" fontAlgn="auto" latinLnBrk="0" hangingPunct="1">
              <a:lnSpc>
                <a:spcPct val="100000"/>
              </a:lnSpc>
              <a:spcBef>
                <a:spcPts val="0"/>
              </a:spcBef>
              <a:spcAft>
                <a:spcPts val="0"/>
              </a:spcAft>
              <a:buClrTx/>
              <a:buSzTx/>
              <a:buFontTx/>
              <a:buNone/>
              <a:tabLst/>
              <a:defRPr/>
            </a:pPr>
            <a:r>
              <a:rPr kumimoji="0" lang="en-US" altLang="zh-CN" sz="4800" b="1" i="0" u="none" strike="noStrike" kern="1200" cap="none" spc="0" normalizeH="0" baseline="0" noProof="0">
                <a:ln>
                  <a:noFill/>
                </a:ln>
                <a:solidFill>
                  <a:srgbClr val="FFFFFF"/>
                </a:solidFill>
                <a:effectLst/>
                <a:uLnTx/>
                <a:uFillTx/>
                <a:latin typeface="微软雅黑" pitchFamily="34" charset="-122"/>
                <a:ea typeface="微软雅黑" pitchFamily="34" charset="-122"/>
                <a:cs typeface="+mn-cs"/>
              </a:rPr>
              <a:t>C</a:t>
            </a:r>
            <a:endParaRPr kumimoji="0" lang="zh-CN" altLang="en-US" sz="4800" b="1" i="0" u="none" strike="noStrike" kern="1200" cap="none" spc="0" normalizeH="0" baseline="0" noProof="0">
              <a:ln>
                <a:noFill/>
              </a:ln>
              <a:solidFill>
                <a:srgbClr val="FFFFFF"/>
              </a:solidFill>
              <a:effectLst/>
              <a:uLnTx/>
              <a:uFillTx/>
              <a:latin typeface="微软雅黑" pitchFamily="34" charset="-122"/>
              <a:ea typeface="微软雅黑" pitchFamily="34" charset="-122"/>
              <a:cs typeface="+mn-cs"/>
            </a:endParaRPr>
          </a:p>
        </p:txBody>
      </p:sp>
      <p:grpSp>
        <p:nvGrpSpPr>
          <p:cNvPr id="35855" name="组合 22"/>
          <p:cNvGrpSpPr>
            <a:grpSpLocks/>
          </p:cNvGrpSpPr>
          <p:nvPr/>
        </p:nvGrpSpPr>
        <p:grpSpPr bwMode="auto">
          <a:xfrm>
            <a:off x="577851" y="2366963"/>
            <a:ext cx="3187700" cy="923330"/>
            <a:chOff x="0" y="0"/>
            <a:chExt cx="3187946" cy="921943"/>
          </a:xfrm>
        </p:grpSpPr>
        <p:sp>
          <p:nvSpPr>
            <p:cNvPr id="35871" name="矩形 23"/>
            <p:cNvSpPr>
              <a:spLocks noChangeArrowheads="1"/>
            </p:cNvSpPr>
            <p:nvPr/>
          </p:nvSpPr>
          <p:spPr bwMode="auto">
            <a:xfrm>
              <a:off x="0" y="68090"/>
              <a:ext cx="235974" cy="235974"/>
            </a:xfrm>
            <a:prstGeom prst="rect">
              <a:avLst/>
            </a:prstGeom>
            <a:solidFill>
              <a:srgbClr val="FE161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微软雅黑" pitchFamily="34" charset="-122"/>
                <a:ea typeface="微软雅黑" pitchFamily="34" charset="-122"/>
                <a:cs typeface="+mn-cs"/>
              </a:endParaRPr>
            </a:p>
          </p:txBody>
        </p:sp>
        <p:sp>
          <p:nvSpPr>
            <p:cNvPr id="35872" name="矩形 24"/>
            <p:cNvSpPr>
              <a:spLocks noChangeArrowheads="1"/>
            </p:cNvSpPr>
            <p:nvPr/>
          </p:nvSpPr>
          <p:spPr bwMode="auto">
            <a:xfrm>
              <a:off x="294967" y="0"/>
              <a:ext cx="2892979" cy="921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kumimoji="0" lang="zh-CN" altLang="zh-CN" sz="18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就目前硬件设备和人力资源来看，此小程序可以实现；</a:t>
              </a:r>
              <a:endParaRPr kumimoji="0" lang="en-US" sz="1400" b="0" i="0" u="none" strike="noStrike" kern="1200" cap="none" spc="0" normalizeH="0" baseline="0" noProof="0" dirty="0">
                <a:ln>
                  <a:noFill/>
                </a:ln>
                <a:solidFill>
                  <a:srgbClr val="262626"/>
                </a:solidFill>
                <a:effectLst/>
                <a:uLnTx/>
                <a:uFillTx/>
                <a:latin typeface="微软雅黑" pitchFamily="34" charset="-122"/>
                <a:ea typeface="微软雅黑" pitchFamily="34" charset="-122"/>
                <a:cs typeface="+mn-cs"/>
              </a:endParaRPr>
            </a:p>
          </p:txBody>
        </p:sp>
      </p:grpSp>
      <p:grpSp>
        <p:nvGrpSpPr>
          <p:cNvPr id="35856" name="组合 25"/>
          <p:cNvGrpSpPr>
            <a:grpSpLocks/>
          </p:cNvGrpSpPr>
          <p:nvPr/>
        </p:nvGrpSpPr>
        <p:grpSpPr bwMode="auto">
          <a:xfrm>
            <a:off x="577851" y="3367088"/>
            <a:ext cx="3187700" cy="646331"/>
            <a:chOff x="0" y="0"/>
            <a:chExt cx="3187946" cy="645359"/>
          </a:xfrm>
        </p:grpSpPr>
        <p:sp>
          <p:nvSpPr>
            <p:cNvPr id="35869" name="矩形 26"/>
            <p:cNvSpPr>
              <a:spLocks noChangeArrowheads="1"/>
            </p:cNvSpPr>
            <p:nvPr/>
          </p:nvSpPr>
          <p:spPr bwMode="auto">
            <a:xfrm>
              <a:off x="0" y="68090"/>
              <a:ext cx="235974" cy="235974"/>
            </a:xfrm>
            <a:prstGeom prst="rect">
              <a:avLst/>
            </a:prstGeom>
            <a:solidFill>
              <a:srgbClr val="1F32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微软雅黑" pitchFamily="34" charset="-122"/>
                <a:ea typeface="微软雅黑" pitchFamily="34" charset="-122"/>
                <a:cs typeface="+mn-cs"/>
              </a:endParaRPr>
            </a:p>
          </p:txBody>
        </p:sp>
        <p:sp>
          <p:nvSpPr>
            <p:cNvPr id="35870" name="矩形 27"/>
            <p:cNvSpPr>
              <a:spLocks noChangeArrowheads="1"/>
            </p:cNvSpPr>
            <p:nvPr/>
          </p:nvSpPr>
          <p:spPr bwMode="auto">
            <a:xfrm>
              <a:off x="294967" y="0"/>
              <a:ext cx="2892979" cy="645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zh-CN" sz="18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利用现有的技术，该小程序的功能够实现；</a:t>
              </a:r>
            </a:p>
          </p:txBody>
        </p:sp>
      </p:grpSp>
      <p:grpSp>
        <p:nvGrpSpPr>
          <p:cNvPr id="35857" name="组合 28"/>
          <p:cNvGrpSpPr>
            <a:grpSpLocks/>
          </p:cNvGrpSpPr>
          <p:nvPr/>
        </p:nvGrpSpPr>
        <p:grpSpPr bwMode="auto">
          <a:xfrm>
            <a:off x="577851" y="4367214"/>
            <a:ext cx="3187700" cy="646331"/>
            <a:chOff x="0" y="0"/>
            <a:chExt cx="3187946" cy="645359"/>
          </a:xfrm>
        </p:grpSpPr>
        <p:sp>
          <p:nvSpPr>
            <p:cNvPr id="35867" name="矩形 29"/>
            <p:cNvSpPr>
              <a:spLocks noChangeArrowheads="1"/>
            </p:cNvSpPr>
            <p:nvPr/>
          </p:nvSpPr>
          <p:spPr bwMode="auto">
            <a:xfrm>
              <a:off x="0" y="68090"/>
              <a:ext cx="235974" cy="235974"/>
            </a:xfrm>
            <a:prstGeom prst="rect">
              <a:avLst/>
            </a:prstGeom>
            <a:solidFill>
              <a:srgbClr val="FE161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微软雅黑" pitchFamily="34" charset="-122"/>
                <a:ea typeface="微软雅黑" pitchFamily="34" charset="-122"/>
                <a:cs typeface="+mn-cs"/>
              </a:endParaRPr>
            </a:p>
          </p:txBody>
        </p:sp>
        <p:sp>
          <p:nvSpPr>
            <p:cNvPr id="35868" name="矩形 30"/>
            <p:cNvSpPr>
              <a:spLocks noChangeArrowheads="1"/>
            </p:cNvSpPr>
            <p:nvPr/>
          </p:nvSpPr>
          <p:spPr bwMode="auto">
            <a:xfrm>
              <a:off x="294967" y="0"/>
              <a:ext cx="2892979" cy="645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kumimoji="0" lang="zh-CN" altLang="zh-CN" sz="18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在规定的期限内，本</a:t>
              </a:r>
              <a:r>
                <a:rPr kumimoji="0" lang="zh-CN" altLang="en-US" sz="18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项目</a:t>
              </a:r>
              <a:r>
                <a:rPr kumimoji="0" lang="zh-CN" altLang="zh-CN" sz="18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的</a:t>
              </a:r>
              <a:r>
                <a:rPr kumimoji="0" lang="zh-CN" altLang="en-US" sz="18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基础功能</a:t>
              </a:r>
              <a:r>
                <a:rPr kumimoji="0" lang="zh-CN" altLang="zh-CN" sz="18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开发能够完成</a:t>
              </a:r>
              <a:r>
                <a:rPr kumimoji="0" lang="zh-CN" altLang="en-US" sz="18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a:t>
              </a:r>
              <a:endParaRPr kumimoji="0" lang="en-US" sz="1400" b="0" i="0" u="none" strike="noStrike" kern="1200" cap="none" spc="0" normalizeH="0" baseline="0" noProof="0" dirty="0">
                <a:ln>
                  <a:noFill/>
                </a:ln>
                <a:solidFill>
                  <a:srgbClr val="262626"/>
                </a:solidFill>
                <a:effectLst/>
                <a:uLnTx/>
                <a:uFillTx/>
                <a:latin typeface="微软雅黑" pitchFamily="34" charset="-122"/>
                <a:ea typeface="微软雅黑" pitchFamily="34" charset="-122"/>
                <a:cs typeface="+mn-cs"/>
              </a:endParaRPr>
            </a:p>
          </p:txBody>
        </p:sp>
      </p:grpSp>
      <p:grpSp>
        <p:nvGrpSpPr>
          <p:cNvPr id="35858" name="组合 31"/>
          <p:cNvGrpSpPr>
            <a:grpSpLocks/>
          </p:cNvGrpSpPr>
          <p:nvPr/>
        </p:nvGrpSpPr>
        <p:grpSpPr bwMode="auto">
          <a:xfrm>
            <a:off x="8526463" y="2366963"/>
            <a:ext cx="3187700" cy="523220"/>
            <a:chOff x="0" y="0"/>
            <a:chExt cx="3187946" cy="522435"/>
          </a:xfrm>
        </p:grpSpPr>
        <p:sp>
          <p:nvSpPr>
            <p:cNvPr id="35865" name="矩形 32"/>
            <p:cNvSpPr>
              <a:spLocks noChangeArrowheads="1"/>
            </p:cNvSpPr>
            <p:nvPr/>
          </p:nvSpPr>
          <p:spPr bwMode="auto">
            <a:xfrm>
              <a:off x="0" y="68090"/>
              <a:ext cx="235974" cy="235974"/>
            </a:xfrm>
            <a:prstGeom prst="rect">
              <a:avLst/>
            </a:prstGeom>
            <a:solidFill>
              <a:srgbClr val="FE161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微软雅黑" pitchFamily="34" charset="-122"/>
                <a:ea typeface="微软雅黑" pitchFamily="34" charset="-122"/>
                <a:cs typeface="+mn-cs"/>
              </a:endParaRPr>
            </a:p>
          </p:txBody>
        </p:sp>
        <p:sp>
          <p:nvSpPr>
            <p:cNvPr id="35866" name="矩形 33"/>
            <p:cNvSpPr>
              <a:spLocks noChangeArrowheads="1"/>
            </p:cNvSpPr>
            <p:nvPr/>
          </p:nvSpPr>
          <p:spPr bwMode="auto">
            <a:xfrm>
              <a:off x="294967" y="0"/>
              <a:ext cx="2892979" cy="5224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srgbClr val="262626"/>
                  </a:solidFill>
                  <a:effectLst/>
                  <a:uLnTx/>
                  <a:uFillTx/>
                  <a:latin typeface="微软雅黑" pitchFamily="34" charset="-122"/>
                  <a:ea typeface="微软雅黑" pitchFamily="34" charset="-122"/>
                  <a:cs typeface="+mn-cs"/>
                </a:rPr>
                <a:t>因为是初次接触小程序的开发，所以一些功能上的实现有一定的困难</a:t>
              </a:r>
              <a:endParaRPr kumimoji="0" lang="en-US" sz="1400" b="0" i="0" u="none" strike="noStrike" kern="1200" cap="none" spc="0" normalizeH="0" baseline="0" noProof="0" dirty="0">
                <a:ln>
                  <a:noFill/>
                </a:ln>
                <a:solidFill>
                  <a:srgbClr val="262626"/>
                </a:solidFill>
                <a:effectLst/>
                <a:uLnTx/>
                <a:uFillTx/>
                <a:latin typeface="微软雅黑" pitchFamily="34" charset="-122"/>
                <a:ea typeface="微软雅黑" pitchFamily="34" charset="-122"/>
                <a:cs typeface="+mn-cs"/>
              </a:endParaRPr>
            </a:p>
          </p:txBody>
        </p:sp>
      </p:grpSp>
      <p:grpSp>
        <p:nvGrpSpPr>
          <p:cNvPr id="35859" name="组合 34"/>
          <p:cNvGrpSpPr>
            <a:grpSpLocks/>
          </p:cNvGrpSpPr>
          <p:nvPr/>
        </p:nvGrpSpPr>
        <p:grpSpPr bwMode="auto">
          <a:xfrm>
            <a:off x="8542336" y="3329717"/>
            <a:ext cx="3128712" cy="523220"/>
            <a:chOff x="0" y="-12126"/>
            <a:chExt cx="3128953" cy="522434"/>
          </a:xfrm>
        </p:grpSpPr>
        <p:sp>
          <p:nvSpPr>
            <p:cNvPr id="35863" name="矩形 35"/>
            <p:cNvSpPr>
              <a:spLocks noChangeArrowheads="1"/>
            </p:cNvSpPr>
            <p:nvPr/>
          </p:nvSpPr>
          <p:spPr bwMode="auto">
            <a:xfrm>
              <a:off x="0" y="68090"/>
              <a:ext cx="235974" cy="235974"/>
            </a:xfrm>
            <a:prstGeom prst="rect">
              <a:avLst/>
            </a:prstGeom>
            <a:solidFill>
              <a:srgbClr val="1F32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微软雅黑" pitchFamily="34" charset="-122"/>
                <a:ea typeface="微软雅黑" pitchFamily="34" charset="-122"/>
                <a:cs typeface="+mn-cs"/>
              </a:endParaRPr>
            </a:p>
          </p:txBody>
        </p:sp>
        <p:sp>
          <p:nvSpPr>
            <p:cNvPr id="35864" name="矩形 36"/>
            <p:cNvSpPr>
              <a:spLocks noChangeArrowheads="1"/>
            </p:cNvSpPr>
            <p:nvPr/>
          </p:nvSpPr>
          <p:spPr bwMode="auto">
            <a:xfrm>
              <a:off x="235974" y="-12126"/>
              <a:ext cx="2892979" cy="522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srgbClr val="262626"/>
                  </a:solidFill>
                  <a:effectLst/>
                  <a:uLnTx/>
                  <a:uFillTx/>
                  <a:latin typeface="微软雅黑" pitchFamily="34" charset="-122"/>
                  <a:ea typeface="微软雅黑" pitchFamily="34" charset="-122"/>
                  <a:cs typeface="+mn-cs"/>
                </a:rPr>
                <a:t>在功能难度的评估上不明确，想法简单；</a:t>
              </a:r>
              <a:endParaRPr kumimoji="0" lang="en-US" sz="1400" b="0" i="0" u="none" strike="noStrike" kern="1200" cap="none" spc="0" normalizeH="0" baseline="0" noProof="0" dirty="0">
                <a:ln>
                  <a:noFill/>
                </a:ln>
                <a:solidFill>
                  <a:srgbClr val="262626"/>
                </a:solidFill>
                <a:effectLst/>
                <a:uLnTx/>
                <a:uFillTx/>
                <a:latin typeface="微软雅黑" pitchFamily="34" charset="-122"/>
                <a:ea typeface="微软雅黑" pitchFamily="34" charset="-122"/>
                <a:cs typeface="+mn-cs"/>
              </a:endParaRPr>
            </a:p>
          </p:txBody>
        </p:sp>
      </p:grpSp>
      <p:sp>
        <p:nvSpPr>
          <p:cNvPr id="33" name="文本框 3">
            <a:extLst>
              <a:ext uri="{FF2B5EF4-FFF2-40B4-BE49-F238E27FC236}">
                <a16:creationId xmlns:a16="http://schemas.microsoft.com/office/drawing/2014/main" id="{260AE038-0182-4B82-A2ED-E35A5B88F732}"/>
              </a:ext>
            </a:extLst>
          </p:cNvPr>
          <p:cNvSpPr txBox="1">
            <a:spLocks noChangeArrowheads="1"/>
          </p:cNvSpPr>
          <p:nvPr/>
        </p:nvSpPr>
        <p:spPr bwMode="auto">
          <a:xfrm>
            <a:off x="533031" y="1683925"/>
            <a:ext cx="22098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marL="0" marR="0" lvl="0" indent="0" algn="l" defTabSz="609585"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rgbClr val="262626"/>
                </a:solidFill>
                <a:effectLst/>
                <a:uLnTx/>
                <a:uFillTx/>
                <a:latin typeface="微软雅黑" pitchFamily="34" charset="-122"/>
                <a:ea typeface="微软雅黑" pitchFamily="34" charset="-122"/>
                <a:cs typeface="+mn-cs"/>
              </a:rPr>
              <a:t>可行性</a:t>
            </a:r>
          </a:p>
        </p:txBody>
      </p:sp>
      <p:sp>
        <p:nvSpPr>
          <p:cNvPr id="2" name="矩形 1">
            <a:extLst>
              <a:ext uri="{FF2B5EF4-FFF2-40B4-BE49-F238E27FC236}">
                <a16:creationId xmlns:a16="http://schemas.microsoft.com/office/drawing/2014/main" id="{51A5A200-096D-476C-94A9-0F1A0338B297}"/>
              </a:ext>
            </a:extLst>
          </p:cNvPr>
          <p:cNvSpPr/>
          <p:nvPr/>
        </p:nvSpPr>
        <p:spPr>
          <a:xfrm>
            <a:off x="7986713" y="4692171"/>
            <a:ext cx="4746891" cy="2031325"/>
          </a:xfrm>
          <a:prstGeom prst="rect">
            <a:avLst/>
          </a:prstGeom>
        </p:spPr>
        <p:txBody>
          <a:bodyPr wrap="square">
            <a:spAutoFit/>
          </a:bodyPr>
          <a:lstStyle/>
          <a:p>
            <a:pPr marL="0" marR="0" lvl="0" indent="200025" algn="l" defTabSz="914400" rtl="0" eaLnBrk="1" fontAlgn="auto" latinLnBrk="0" hangingPunct="1">
              <a:lnSpc>
                <a:spcPct val="100000"/>
              </a:lnSpc>
              <a:spcBef>
                <a:spcPts val="0"/>
              </a:spcBef>
              <a:spcAft>
                <a:spcPts val="0"/>
              </a:spcAft>
              <a:buClrTx/>
              <a:buSzTx/>
              <a:buFontTx/>
              <a:buNone/>
              <a:tabLst/>
              <a:defRPr/>
            </a:pPr>
            <a:r>
              <a:rPr kumimoji="0" lang="zh-CN" altLang="zh-CN" sz="1800" b="1" i="0" u="none" strike="noStrike" kern="100" cap="none" spc="0" normalizeH="0" baseline="0" noProof="0" dirty="0">
                <a:ln>
                  <a:noFill/>
                </a:ln>
                <a:solidFill>
                  <a:srgbClr val="C00000"/>
                </a:solidFill>
                <a:effectLst/>
                <a:uLnTx/>
                <a:uFillTx/>
                <a:latin typeface="Calibri" panose="020F0502020204030204" pitchFamily="34" charset="0"/>
                <a:ea typeface="宋体" panose="02010600030101010101" pitchFamily="2" charset="-122"/>
                <a:cs typeface="宋体" panose="02010600030101010101" pitchFamily="2" charset="-122"/>
              </a:rPr>
              <a:t>技术上需要用到的工具：</a:t>
            </a:r>
            <a:endParaRPr kumimoji="0" lang="zh-CN" altLang="zh-CN" sz="1800" b="1" i="0" u="none" strike="noStrike" kern="100" cap="none" spc="0" normalizeH="0" baseline="0" noProof="0" dirty="0">
              <a:ln>
                <a:noFill/>
              </a:ln>
              <a:solidFill>
                <a:srgbClr val="C00000"/>
              </a:solidFill>
              <a:effectLst/>
              <a:uLnTx/>
              <a:uFillTx/>
              <a:latin typeface="Calibri" panose="020F0502020204030204" pitchFamily="34" charset="0"/>
              <a:ea typeface="宋体" panose="02010600030101010101" pitchFamily="2" charset="-122"/>
              <a:cs typeface="Times New Roman" panose="02020603050405020304" pitchFamily="18" charset="0"/>
            </a:endParaRPr>
          </a:p>
          <a:p>
            <a:pPr marL="0" marR="0" lvl="0" indent="464185" algn="l" defTabSz="914400" rtl="0" eaLnBrk="1" fontAlgn="auto" latinLnBrk="0" hangingPunct="1">
              <a:lnSpc>
                <a:spcPct val="100000"/>
              </a:lnSpc>
              <a:spcBef>
                <a:spcPts val="0"/>
              </a:spcBef>
              <a:spcAft>
                <a:spcPts val="0"/>
              </a:spcAft>
              <a:buClrTx/>
              <a:buSzTx/>
              <a:buFontTx/>
              <a:buNone/>
              <a:tabLst/>
              <a:defRPr/>
            </a:pPr>
            <a:r>
              <a:rPr kumimoji="0" lang="zh-CN" altLang="zh-CN" sz="1800" b="0" i="0" u="none" strike="noStrike" kern="100" cap="none" spc="0" normalizeH="0" baseline="0" noProof="0" dirty="0">
                <a:ln>
                  <a:noFill/>
                </a:ln>
                <a:solidFill>
                  <a:prstClr val="black"/>
                </a:solidFill>
                <a:effectLst/>
                <a:uLnTx/>
                <a:uFillTx/>
                <a:latin typeface="Calibri" panose="020F0502020204030204" pitchFamily="34" charset="0"/>
                <a:ea typeface="宋体" panose="02010600030101010101" pitchFamily="2" charset="-122"/>
                <a:cs typeface="宋体" panose="02010600030101010101" pitchFamily="2" charset="-122"/>
              </a:rPr>
              <a:t>编辑器</a:t>
            </a:r>
            <a:endParaRPr kumimoji="0" lang="zh-CN" altLang="zh-CN" sz="1800" b="0" i="0" u="none" strike="noStrike" kern="100" cap="none" spc="0" normalizeH="0" baseline="0" noProof="0" dirty="0">
              <a:ln>
                <a:noFill/>
              </a:ln>
              <a:solidFill>
                <a:prstClr val="black"/>
              </a:solidFill>
              <a:effectLst/>
              <a:uLnTx/>
              <a:uFillTx/>
              <a:latin typeface="Calibri" panose="020F0502020204030204" pitchFamily="34" charset="0"/>
              <a:ea typeface="宋体" panose="02010600030101010101" pitchFamily="2" charset="-122"/>
              <a:cs typeface="Times New Roman" panose="02020603050405020304" pitchFamily="18" charset="0"/>
            </a:endParaRPr>
          </a:p>
          <a:p>
            <a:pPr marL="0" marR="0" lvl="0" indent="464185" algn="l" defTabSz="914400" rtl="0" eaLnBrk="1" fontAlgn="auto" latinLnBrk="0" hangingPunct="1">
              <a:lnSpc>
                <a:spcPct val="100000"/>
              </a:lnSpc>
              <a:spcBef>
                <a:spcPts val="0"/>
              </a:spcBef>
              <a:spcAft>
                <a:spcPts val="0"/>
              </a:spcAft>
              <a:buClrTx/>
              <a:buSzTx/>
              <a:buFontTx/>
              <a:buNone/>
              <a:tabLst/>
              <a:defRPr/>
            </a:pPr>
            <a:r>
              <a:rPr kumimoji="0" lang="zh-CN" altLang="zh-CN" sz="1800" b="0" i="0" u="none" strike="noStrike" kern="100" cap="none" spc="0" normalizeH="0" baseline="0" noProof="0" dirty="0">
                <a:ln>
                  <a:noFill/>
                </a:ln>
                <a:solidFill>
                  <a:prstClr val="black"/>
                </a:solidFill>
                <a:effectLst/>
                <a:uLnTx/>
                <a:uFillTx/>
                <a:latin typeface="Calibri" panose="020F0502020204030204" pitchFamily="34" charset="0"/>
                <a:ea typeface="宋体" panose="02010600030101010101" pitchFamily="2" charset="-122"/>
                <a:cs typeface="宋体" panose="02010600030101010101" pitchFamily="2" charset="-122"/>
              </a:rPr>
              <a:t>微信开发者工具</a:t>
            </a:r>
            <a:endParaRPr kumimoji="0" lang="zh-CN" altLang="zh-CN" sz="1800" b="0" i="0" u="none" strike="noStrike" kern="100" cap="none" spc="0" normalizeH="0" baseline="0" noProof="0" dirty="0">
              <a:ln>
                <a:noFill/>
              </a:ln>
              <a:solidFill>
                <a:prstClr val="black"/>
              </a:solidFill>
              <a:effectLst/>
              <a:uLnTx/>
              <a:uFillTx/>
              <a:latin typeface="Calibri" panose="020F0502020204030204" pitchFamily="34" charset="0"/>
              <a:ea typeface="宋体" panose="02010600030101010101" pitchFamily="2" charset="-122"/>
              <a:cs typeface="Times New Roman" panose="02020603050405020304" pitchFamily="18" charset="0"/>
            </a:endParaRPr>
          </a:p>
          <a:p>
            <a:pPr marL="0" marR="0" lvl="0" indent="464185" algn="l" defTabSz="914400" rtl="0" eaLnBrk="1" fontAlgn="auto" latinLnBrk="0" hangingPunct="1">
              <a:lnSpc>
                <a:spcPct val="100000"/>
              </a:lnSpc>
              <a:spcBef>
                <a:spcPts val="0"/>
              </a:spcBef>
              <a:spcAft>
                <a:spcPts val="0"/>
              </a:spcAft>
              <a:buClrTx/>
              <a:buSzTx/>
              <a:buFontTx/>
              <a:buNone/>
              <a:tabLst/>
              <a:defRPr/>
            </a:pPr>
            <a:r>
              <a:rPr kumimoji="0" lang="zh-CN" altLang="zh-CN" sz="1800" b="0" i="0" u="none" strike="noStrike" kern="100" cap="none" spc="0" normalizeH="0" baseline="0" noProof="0" dirty="0">
                <a:ln>
                  <a:noFill/>
                </a:ln>
                <a:solidFill>
                  <a:prstClr val="black"/>
                </a:solidFill>
                <a:effectLst/>
                <a:uLnTx/>
                <a:uFillTx/>
                <a:latin typeface="Calibri" panose="020F0502020204030204" pitchFamily="34" charset="0"/>
                <a:ea typeface="宋体" panose="02010600030101010101" pitchFamily="2" charset="-122"/>
                <a:cs typeface="宋体" panose="02010600030101010101" pitchFamily="2" charset="-122"/>
              </a:rPr>
              <a:t>笔记（如有道云）</a:t>
            </a:r>
            <a:r>
              <a:rPr kumimoji="0" lang="en-US" altLang="zh-CN" sz="1800" b="0" i="0" u="none" strike="noStrike" kern="100" cap="none" spc="0" normalizeH="0" baseline="0" noProof="0" dirty="0" err="1">
                <a:ln>
                  <a:noFill/>
                </a:ln>
                <a:solidFill>
                  <a:prstClr val="black"/>
                </a:solidFill>
                <a:effectLst/>
                <a:uLnTx/>
                <a:uFillTx/>
                <a:latin typeface="Calibri" panose="020F0502020204030204" pitchFamily="34" charset="0"/>
                <a:ea typeface="宋体" panose="02010600030101010101" pitchFamily="2" charset="-122"/>
                <a:cs typeface="宋体" panose="02010600030101010101" pitchFamily="2" charset="-122"/>
              </a:rPr>
              <a:t>github</a:t>
            </a:r>
            <a:endParaRPr kumimoji="0" lang="zh-CN" altLang="zh-CN" sz="1800" b="0" i="0" u="none" strike="noStrike" kern="100" cap="none" spc="0" normalizeH="0" baseline="0" noProof="0" dirty="0">
              <a:ln>
                <a:noFill/>
              </a:ln>
              <a:solidFill>
                <a:prstClr val="black"/>
              </a:solidFill>
              <a:effectLst/>
              <a:uLnTx/>
              <a:uFillTx/>
              <a:latin typeface="Calibri" panose="020F0502020204030204" pitchFamily="34" charset="0"/>
              <a:ea typeface="宋体" panose="02010600030101010101" pitchFamily="2" charset="-122"/>
              <a:cs typeface="Times New Roman" panose="02020603050405020304" pitchFamily="18" charset="0"/>
            </a:endParaRPr>
          </a:p>
          <a:p>
            <a:pPr marL="0" marR="0" lvl="0" indent="464185"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00" cap="none" spc="0" normalizeH="0" baseline="0" noProof="0" dirty="0">
                <a:ln>
                  <a:noFill/>
                </a:ln>
                <a:solidFill>
                  <a:prstClr val="black"/>
                </a:solidFill>
                <a:effectLst/>
                <a:uLnTx/>
                <a:uFillTx/>
                <a:latin typeface="Calibri" panose="020F0502020204030204" pitchFamily="34" charset="0"/>
                <a:ea typeface="宋体" panose="02010600030101010101" pitchFamily="2" charset="-122"/>
                <a:cs typeface="宋体" panose="02010600030101010101" pitchFamily="2" charset="-122"/>
              </a:rPr>
              <a:t>mark Man</a:t>
            </a:r>
            <a:r>
              <a:rPr kumimoji="0" lang="zh-CN" altLang="zh-CN" sz="1800" b="0" i="0" u="none" strike="noStrike" kern="100" cap="none" spc="0" normalizeH="0" baseline="0" noProof="0" dirty="0">
                <a:ln>
                  <a:noFill/>
                </a:ln>
                <a:solidFill>
                  <a:prstClr val="black"/>
                </a:solidFill>
                <a:effectLst/>
                <a:uLnTx/>
                <a:uFillTx/>
                <a:latin typeface="Calibri" panose="020F0502020204030204" pitchFamily="34" charset="0"/>
                <a:ea typeface="宋体" panose="02010600030101010101" pitchFamily="2" charset="-122"/>
                <a:cs typeface="宋体" panose="02010600030101010101" pitchFamily="2" charset="-122"/>
              </a:rPr>
              <a:t>（基本的页面样式标注）</a:t>
            </a:r>
            <a:endParaRPr kumimoji="0" lang="zh-CN" altLang="zh-CN" sz="1800" b="0" i="0" u="none" strike="noStrike" kern="100" cap="none" spc="0" normalizeH="0" baseline="0" noProof="0" dirty="0">
              <a:ln>
                <a:noFill/>
              </a:ln>
              <a:solidFill>
                <a:prstClr val="black"/>
              </a:solidFill>
              <a:effectLst/>
              <a:uLnTx/>
              <a:uFillTx/>
              <a:latin typeface="Calibri" panose="020F0502020204030204" pitchFamily="34" charset="0"/>
              <a:ea typeface="宋体" panose="02010600030101010101" pitchFamily="2" charset="-122"/>
              <a:cs typeface="Times New Roman" panose="02020603050405020304" pitchFamily="18" charset="0"/>
            </a:endParaRPr>
          </a:p>
          <a:p>
            <a:pPr marL="0" marR="0" lvl="0" indent="464185"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00" cap="none" spc="0" normalizeH="0" baseline="0" noProof="0" dirty="0" err="1">
                <a:ln>
                  <a:noFill/>
                </a:ln>
                <a:solidFill>
                  <a:prstClr val="black"/>
                </a:solidFill>
                <a:effectLst/>
                <a:uLnTx/>
                <a:uFillTx/>
                <a:latin typeface="Calibri" panose="020F0502020204030204" pitchFamily="34" charset="0"/>
                <a:ea typeface="宋体" panose="02010600030101010101" pitchFamily="2" charset="-122"/>
                <a:cs typeface="宋体" panose="02010600030101010101" pitchFamily="2" charset="-122"/>
              </a:rPr>
              <a:t>iconfont</a:t>
            </a:r>
            <a:r>
              <a:rPr kumimoji="0" lang="zh-CN" altLang="zh-CN" sz="1800" b="0" i="0" u="none" strike="noStrike" kern="100" cap="none" spc="0" normalizeH="0" baseline="0" noProof="0" dirty="0">
                <a:ln>
                  <a:noFill/>
                </a:ln>
                <a:solidFill>
                  <a:prstClr val="black"/>
                </a:solidFill>
                <a:effectLst/>
                <a:uLnTx/>
                <a:uFillTx/>
                <a:latin typeface="Calibri" panose="020F0502020204030204" pitchFamily="34" charset="0"/>
                <a:ea typeface="宋体" panose="02010600030101010101" pitchFamily="2" charset="-122"/>
                <a:cs typeface="宋体" panose="02010600030101010101" pitchFamily="2" charset="-122"/>
              </a:rPr>
              <a:t>（阿里巴巴字体图标库）</a:t>
            </a:r>
            <a:endParaRPr kumimoji="0" lang="zh-CN" altLang="zh-CN" sz="1800" b="0" i="0" u="none" strike="noStrike" kern="100" cap="none" spc="0" normalizeH="0" baseline="0" noProof="0" dirty="0">
              <a:ln>
                <a:noFill/>
              </a:ln>
              <a:solidFill>
                <a:prstClr val="black"/>
              </a:solidFill>
              <a:effectLst/>
              <a:uLnTx/>
              <a:uFillTx/>
              <a:latin typeface="Calibri" panose="020F0502020204030204" pitchFamily="34" charset="0"/>
              <a:ea typeface="宋体" panose="02010600030101010101" pitchFamily="2" charset="-122"/>
              <a:cs typeface="Times New Roman" panose="02020603050405020304" pitchFamily="18" charset="0"/>
            </a:endParaRPr>
          </a:p>
          <a:p>
            <a:pPr marL="0" marR="0" lvl="0" indent="464185"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00" cap="none" spc="0" normalizeH="0" baseline="0" noProof="0" dirty="0" err="1">
                <a:ln>
                  <a:noFill/>
                </a:ln>
                <a:solidFill>
                  <a:prstClr val="black"/>
                </a:solidFill>
                <a:effectLst/>
                <a:uLnTx/>
                <a:uFillTx/>
                <a:latin typeface="Calibri" panose="020F0502020204030204" pitchFamily="34" charset="0"/>
                <a:ea typeface="宋体" panose="02010600030101010101" pitchFamily="2" charset="-122"/>
                <a:cs typeface="宋体" panose="02010600030101010101" pitchFamily="2" charset="-122"/>
              </a:rPr>
              <a:t>weui</a:t>
            </a:r>
            <a:r>
              <a:rPr kumimoji="0" lang="zh-CN" altLang="zh-CN" sz="1800" b="0" i="0" u="none" strike="noStrike" kern="100" cap="none" spc="0" normalizeH="0" baseline="0" noProof="0" dirty="0">
                <a:ln>
                  <a:noFill/>
                </a:ln>
                <a:solidFill>
                  <a:prstClr val="black"/>
                </a:solidFill>
                <a:effectLst/>
                <a:uLnTx/>
                <a:uFillTx/>
                <a:latin typeface="Calibri" panose="020F0502020204030204" pitchFamily="34" charset="0"/>
                <a:ea typeface="宋体" panose="02010600030101010101" pitchFamily="2" charset="-122"/>
                <a:cs typeface="宋体" panose="02010600030101010101" pitchFamily="2" charset="-122"/>
              </a:rPr>
              <a:t>（微信样式框架）</a:t>
            </a:r>
            <a:endParaRPr kumimoji="0" lang="zh-CN" altLang="zh-CN" sz="1800" b="0" i="0" u="none" strike="noStrike" kern="100" cap="none" spc="0" normalizeH="0" baseline="0" noProof="0" dirty="0">
              <a:ln>
                <a:noFill/>
              </a:ln>
              <a:solidFill>
                <a:prstClr val="black"/>
              </a:solidFill>
              <a:effectLst/>
              <a:uLnTx/>
              <a:uFillTx/>
              <a:latin typeface="Calibri" panose="020F0502020204030204" pitchFamily="34" charset="0"/>
              <a:ea typeface="宋体" panose="02010600030101010101" pitchFamily="2" charset="-122"/>
              <a:cs typeface="Times New Roman" panose="02020603050405020304" pitchFamily="18" charset="0"/>
            </a:endParaRPr>
          </a:p>
        </p:txBody>
      </p:sp>
      <p:sp>
        <p:nvSpPr>
          <p:cNvPr id="32" name="文本框 31">
            <a:extLst>
              <a:ext uri="{FF2B5EF4-FFF2-40B4-BE49-F238E27FC236}">
                <a16:creationId xmlns:a16="http://schemas.microsoft.com/office/drawing/2014/main" id="{1AF40ED5-BFA6-4276-80D0-4C3EEAE46825}"/>
              </a:ext>
            </a:extLst>
          </p:cNvPr>
          <p:cNvSpPr txBox="1">
            <a:spLocks noChangeArrowheads="1"/>
          </p:cNvSpPr>
          <p:nvPr/>
        </p:nvSpPr>
        <p:spPr bwMode="auto">
          <a:xfrm>
            <a:off x="285846" y="483760"/>
            <a:ext cx="465762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marL="0" marR="0" lvl="0" indent="0" algn="l" defTabSz="609585" rtl="0" eaLnBrk="1" fontAlgn="auto" latinLnBrk="0" hangingPunct="1">
              <a:lnSpc>
                <a:spcPct val="100000"/>
              </a:lnSpc>
              <a:spcBef>
                <a:spcPts val="0"/>
              </a:spcBef>
              <a:spcAft>
                <a:spcPts val="0"/>
              </a:spcAft>
              <a:buClrTx/>
              <a:buSzTx/>
              <a:buFontTx/>
              <a:buNone/>
              <a:tabLst/>
              <a:defRPr/>
            </a:pPr>
            <a:r>
              <a:rPr kumimoji="0" lang="zh-CN" altLang="en-US" sz="3600" b="1"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rPr>
              <a:t>技术可行性分析：</a:t>
            </a:r>
          </a:p>
        </p:txBody>
      </p:sp>
      <p:sp>
        <p:nvSpPr>
          <p:cNvPr id="3" name="文本框 2">
            <a:extLst>
              <a:ext uri="{FF2B5EF4-FFF2-40B4-BE49-F238E27FC236}">
                <a16:creationId xmlns:a16="http://schemas.microsoft.com/office/drawing/2014/main" id="{44C675F4-EBD7-468A-A1C3-D0CF8D2CB996}"/>
              </a:ext>
            </a:extLst>
          </p:cNvPr>
          <p:cNvSpPr txBox="1"/>
          <p:nvPr/>
        </p:nvSpPr>
        <p:spPr>
          <a:xfrm>
            <a:off x="10019841" y="5045730"/>
            <a:ext cx="65814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rPr>
              <a:t>[2]</a:t>
            </a:r>
            <a:endParaRPr kumimoji="0" lang="zh-CN" altLang="en-US" sz="18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endParaRPr>
          </a:p>
        </p:txBody>
      </p:sp>
    </p:spTree>
    <p:extLst>
      <p:ext uri="{BB962C8B-B14F-4D97-AF65-F5344CB8AC3E}">
        <p14:creationId xmlns:p14="http://schemas.microsoft.com/office/powerpoint/2010/main" val="10642402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5843"/>
                                        </p:tgtEl>
                                        <p:attrNameLst>
                                          <p:attrName>style.visibility</p:attrName>
                                        </p:attrNameLst>
                                      </p:cBhvr>
                                      <p:to>
                                        <p:strVal val="visible"/>
                                      </p:to>
                                    </p:set>
                                    <p:animEffect transition="in" filter="randombar(horizontal)">
                                      <p:cBhvr>
                                        <p:cTn id="7" dur="500"/>
                                        <p:tgtEl>
                                          <p:spTgt spid="35843"/>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35844"/>
                                        </p:tgtEl>
                                        <p:attrNameLst>
                                          <p:attrName>style.visibility</p:attrName>
                                        </p:attrNameLst>
                                      </p:cBhvr>
                                      <p:to>
                                        <p:strVal val="visible"/>
                                      </p:to>
                                    </p:set>
                                    <p:animEffect transition="in" filter="randombar(horizontal)">
                                      <p:cBhvr>
                                        <p:cTn id="10" dur="500"/>
                                        <p:tgtEl>
                                          <p:spTgt spid="35844"/>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35845"/>
                                        </p:tgtEl>
                                        <p:attrNameLst>
                                          <p:attrName>style.visibility</p:attrName>
                                        </p:attrNameLst>
                                      </p:cBhvr>
                                      <p:to>
                                        <p:strVal val="visible"/>
                                      </p:to>
                                    </p:set>
                                    <p:animEffect transition="in" filter="randombar(horizontal)">
                                      <p:cBhvr>
                                        <p:cTn id="13" dur="500"/>
                                        <p:tgtEl>
                                          <p:spTgt spid="35845"/>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35846"/>
                                        </p:tgtEl>
                                        <p:attrNameLst>
                                          <p:attrName>style.visibility</p:attrName>
                                        </p:attrNameLst>
                                      </p:cBhvr>
                                      <p:to>
                                        <p:strVal val="visible"/>
                                      </p:to>
                                    </p:set>
                                    <p:animEffect transition="in" filter="randombar(horizontal)">
                                      <p:cBhvr>
                                        <p:cTn id="16" dur="500"/>
                                        <p:tgtEl>
                                          <p:spTgt spid="35846"/>
                                        </p:tgtEl>
                                      </p:cBhvr>
                                    </p:animEffect>
                                  </p:childTnLst>
                                </p:cTn>
                              </p:par>
                              <p:par>
                                <p:cTn id="17" presetID="14" presetClass="entr" presetSubtype="10" fill="hold" grpId="0" nodeType="withEffect">
                                  <p:stCondLst>
                                    <p:cond delay="0"/>
                                  </p:stCondLst>
                                  <p:childTnLst>
                                    <p:set>
                                      <p:cBhvr>
                                        <p:cTn id="18" dur="1" fill="hold">
                                          <p:stCondLst>
                                            <p:cond delay="0"/>
                                          </p:stCondLst>
                                        </p:cTn>
                                        <p:tgtEl>
                                          <p:spTgt spid="35847"/>
                                        </p:tgtEl>
                                        <p:attrNameLst>
                                          <p:attrName>style.visibility</p:attrName>
                                        </p:attrNameLst>
                                      </p:cBhvr>
                                      <p:to>
                                        <p:strVal val="visible"/>
                                      </p:to>
                                    </p:set>
                                    <p:animEffect transition="in" filter="randombar(horizontal)">
                                      <p:cBhvr>
                                        <p:cTn id="19" dur="500"/>
                                        <p:tgtEl>
                                          <p:spTgt spid="35847"/>
                                        </p:tgtEl>
                                      </p:cBhvr>
                                    </p:animEffect>
                                  </p:childTnLst>
                                </p:cTn>
                              </p:par>
                              <p:par>
                                <p:cTn id="20" presetID="14" presetClass="entr" presetSubtype="10" fill="hold" grpId="0" nodeType="withEffect">
                                  <p:stCondLst>
                                    <p:cond delay="0"/>
                                  </p:stCondLst>
                                  <p:childTnLst>
                                    <p:set>
                                      <p:cBhvr>
                                        <p:cTn id="21" dur="1" fill="hold">
                                          <p:stCondLst>
                                            <p:cond delay="0"/>
                                          </p:stCondLst>
                                        </p:cTn>
                                        <p:tgtEl>
                                          <p:spTgt spid="35848"/>
                                        </p:tgtEl>
                                        <p:attrNameLst>
                                          <p:attrName>style.visibility</p:attrName>
                                        </p:attrNameLst>
                                      </p:cBhvr>
                                      <p:to>
                                        <p:strVal val="visible"/>
                                      </p:to>
                                    </p:set>
                                    <p:animEffect transition="in" filter="randombar(horizontal)">
                                      <p:cBhvr>
                                        <p:cTn id="22" dur="500"/>
                                        <p:tgtEl>
                                          <p:spTgt spid="35848"/>
                                        </p:tgtEl>
                                      </p:cBhvr>
                                    </p:animEffect>
                                  </p:childTnLst>
                                </p:cTn>
                              </p:par>
                              <p:par>
                                <p:cTn id="23" presetID="14" presetClass="entr" presetSubtype="10" fill="hold" grpId="0" nodeType="withEffect">
                                  <p:stCondLst>
                                    <p:cond delay="0"/>
                                  </p:stCondLst>
                                  <p:childTnLst>
                                    <p:set>
                                      <p:cBhvr>
                                        <p:cTn id="24" dur="1" fill="hold">
                                          <p:stCondLst>
                                            <p:cond delay="0"/>
                                          </p:stCondLst>
                                        </p:cTn>
                                        <p:tgtEl>
                                          <p:spTgt spid="35849"/>
                                        </p:tgtEl>
                                        <p:attrNameLst>
                                          <p:attrName>style.visibility</p:attrName>
                                        </p:attrNameLst>
                                      </p:cBhvr>
                                      <p:to>
                                        <p:strVal val="visible"/>
                                      </p:to>
                                    </p:set>
                                    <p:animEffect transition="in" filter="randombar(horizontal)">
                                      <p:cBhvr>
                                        <p:cTn id="25" dur="500"/>
                                        <p:tgtEl>
                                          <p:spTgt spid="35849"/>
                                        </p:tgtEl>
                                      </p:cBhvr>
                                    </p:animEffect>
                                  </p:childTnLst>
                                </p:cTn>
                              </p:par>
                              <p:par>
                                <p:cTn id="26" presetID="14" presetClass="entr" presetSubtype="10" fill="hold" grpId="0" nodeType="withEffect">
                                  <p:stCondLst>
                                    <p:cond delay="0"/>
                                  </p:stCondLst>
                                  <p:childTnLst>
                                    <p:set>
                                      <p:cBhvr>
                                        <p:cTn id="27" dur="1" fill="hold">
                                          <p:stCondLst>
                                            <p:cond delay="0"/>
                                          </p:stCondLst>
                                        </p:cTn>
                                        <p:tgtEl>
                                          <p:spTgt spid="35850"/>
                                        </p:tgtEl>
                                        <p:attrNameLst>
                                          <p:attrName>style.visibility</p:attrName>
                                        </p:attrNameLst>
                                      </p:cBhvr>
                                      <p:to>
                                        <p:strVal val="visible"/>
                                      </p:to>
                                    </p:set>
                                    <p:animEffect transition="in" filter="randombar(horizontal)">
                                      <p:cBhvr>
                                        <p:cTn id="28" dur="500"/>
                                        <p:tgtEl>
                                          <p:spTgt spid="35850"/>
                                        </p:tgtEl>
                                      </p:cBhvr>
                                    </p:animEffect>
                                  </p:childTnLst>
                                </p:cTn>
                              </p:par>
                              <p:par>
                                <p:cTn id="29" presetID="14" presetClass="entr" presetSubtype="10" fill="hold" grpId="0" nodeType="withEffect">
                                  <p:stCondLst>
                                    <p:cond delay="0"/>
                                  </p:stCondLst>
                                  <p:childTnLst>
                                    <p:set>
                                      <p:cBhvr>
                                        <p:cTn id="30" dur="1" fill="hold">
                                          <p:stCondLst>
                                            <p:cond delay="0"/>
                                          </p:stCondLst>
                                        </p:cTn>
                                        <p:tgtEl>
                                          <p:spTgt spid="35851"/>
                                        </p:tgtEl>
                                        <p:attrNameLst>
                                          <p:attrName>style.visibility</p:attrName>
                                        </p:attrNameLst>
                                      </p:cBhvr>
                                      <p:to>
                                        <p:strVal val="visible"/>
                                      </p:to>
                                    </p:set>
                                    <p:animEffect transition="in" filter="randombar(horizontal)">
                                      <p:cBhvr>
                                        <p:cTn id="31" dur="500"/>
                                        <p:tgtEl>
                                          <p:spTgt spid="35851"/>
                                        </p:tgtEl>
                                      </p:cBhvr>
                                    </p:animEffect>
                                  </p:childTnLst>
                                </p:cTn>
                              </p:par>
                              <p:par>
                                <p:cTn id="32" presetID="14" presetClass="entr" presetSubtype="10" fill="hold" grpId="0" nodeType="withEffect">
                                  <p:stCondLst>
                                    <p:cond delay="0"/>
                                  </p:stCondLst>
                                  <p:childTnLst>
                                    <p:set>
                                      <p:cBhvr>
                                        <p:cTn id="33" dur="1" fill="hold">
                                          <p:stCondLst>
                                            <p:cond delay="0"/>
                                          </p:stCondLst>
                                        </p:cTn>
                                        <p:tgtEl>
                                          <p:spTgt spid="35853"/>
                                        </p:tgtEl>
                                        <p:attrNameLst>
                                          <p:attrName>style.visibility</p:attrName>
                                        </p:attrNameLst>
                                      </p:cBhvr>
                                      <p:to>
                                        <p:strVal val="visible"/>
                                      </p:to>
                                    </p:set>
                                    <p:animEffect transition="in" filter="randombar(horizontal)">
                                      <p:cBhvr>
                                        <p:cTn id="34" dur="500"/>
                                        <p:tgtEl>
                                          <p:spTgt spid="35853"/>
                                        </p:tgtEl>
                                      </p:cBhvr>
                                    </p:animEffect>
                                  </p:childTnLst>
                                </p:cTn>
                              </p:par>
                              <p:par>
                                <p:cTn id="35" presetID="14" presetClass="entr" presetSubtype="10" fill="hold" grpId="0" nodeType="withEffect">
                                  <p:stCondLst>
                                    <p:cond delay="0"/>
                                  </p:stCondLst>
                                  <p:childTnLst>
                                    <p:set>
                                      <p:cBhvr>
                                        <p:cTn id="36" dur="1" fill="hold">
                                          <p:stCondLst>
                                            <p:cond delay="0"/>
                                          </p:stCondLst>
                                        </p:cTn>
                                        <p:tgtEl>
                                          <p:spTgt spid="35854"/>
                                        </p:tgtEl>
                                        <p:attrNameLst>
                                          <p:attrName>style.visibility</p:attrName>
                                        </p:attrNameLst>
                                      </p:cBhvr>
                                      <p:to>
                                        <p:strVal val="visible"/>
                                      </p:to>
                                    </p:set>
                                    <p:animEffect transition="in" filter="randombar(horizontal)">
                                      <p:cBhvr>
                                        <p:cTn id="37" dur="500"/>
                                        <p:tgtEl>
                                          <p:spTgt spid="35854"/>
                                        </p:tgtEl>
                                      </p:cBhvr>
                                    </p:animEffect>
                                  </p:childTnLst>
                                </p:cTn>
                              </p:par>
                              <p:par>
                                <p:cTn id="38" presetID="14" presetClass="entr" presetSubtype="10" fill="hold" nodeType="withEffect">
                                  <p:stCondLst>
                                    <p:cond delay="0"/>
                                  </p:stCondLst>
                                  <p:childTnLst>
                                    <p:set>
                                      <p:cBhvr>
                                        <p:cTn id="39" dur="1" fill="hold">
                                          <p:stCondLst>
                                            <p:cond delay="0"/>
                                          </p:stCondLst>
                                        </p:cTn>
                                        <p:tgtEl>
                                          <p:spTgt spid="35855"/>
                                        </p:tgtEl>
                                        <p:attrNameLst>
                                          <p:attrName>style.visibility</p:attrName>
                                        </p:attrNameLst>
                                      </p:cBhvr>
                                      <p:to>
                                        <p:strVal val="visible"/>
                                      </p:to>
                                    </p:set>
                                    <p:animEffect transition="in" filter="randombar(horizontal)">
                                      <p:cBhvr>
                                        <p:cTn id="40" dur="500"/>
                                        <p:tgtEl>
                                          <p:spTgt spid="35855"/>
                                        </p:tgtEl>
                                      </p:cBhvr>
                                    </p:animEffect>
                                  </p:childTnLst>
                                </p:cTn>
                              </p:par>
                              <p:par>
                                <p:cTn id="41" presetID="14" presetClass="entr" presetSubtype="10" fill="hold" nodeType="withEffect">
                                  <p:stCondLst>
                                    <p:cond delay="0"/>
                                  </p:stCondLst>
                                  <p:childTnLst>
                                    <p:set>
                                      <p:cBhvr>
                                        <p:cTn id="42" dur="1" fill="hold">
                                          <p:stCondLst>
                                            <p:cond delay="0"/>
                                          </p:stCondLst>
                                        </p:cTn>
                                        <p:tgtEl>
                                          <p:spTgt spid="35856"/>
                                        </p:tgtEl>
                                        <p:attrNameLst>
                                          <p:attrName>style.visibility</p:attrName>
                                        </p:attrNameLst>
                                      </p:cBhvr>
                                      <p:to>
                                        <p:strVal val="visible"/>
                                      </p:to>
                                    </p:set>
                                    <p:animEffect transition="in" filter="randombar(horizontal)">
                                      <p:cBhvr>
                                        <p:cTn id="43" dur="500"/>
                                        <p:tgtEl>
                                          <p:spTgt spid="35856"/>
                                        </p:tgtEl>
                                      </p:cBhvr>
                                    </p:animEffect>
                                  </p:childTnLst>
                                </p:cTn>
                              </p:par>
                              <p:par>
                                <p:cTn id="44" presetID="14" presetClass="entr" presetSubtype="10" fill="hold" nodeType="withEffect">
                                  <p:stCondLst>
                                    <p:cond delay="0"/>
                                  </p:stCondLst>
                                  <p:childTnLst>
                                    <p:set>
                                      <p:cBhvr>
                                        <p:cTn id="45" dur="1" fill="hold">
                                          <p:stCondLst>
                                            <p:cond delay="0"/>
                                          </p:stCondLst>
                                        </p:cTn>
                                        <p:tgtEl>
                                          <p:spTgt spid="35857"/>
                                        </p:tgtEl>
                                        <p:attrNameLst>
                                          <p:attrName>style.visibility</p:attrName>
                                        </p:attrNameLst>
                                      </p:cBhvr>
                                      <p:to>
                                        <p:strVal val="visible"/>
                                      </p:to>
                                    </p:set>
                                    <p:animEffect transition="in" filter="randombar(horizontal)">
                                      <p:cBhvr>
                                        <p:cTn id="46" dur="500"/>
                                        <p:tgtEl>
                                          <p:spTgt spid="35857"/>
                                        </p:tgtEl>
                                      </p:cBhvr>
                                    </p:animEffect>
                                  </p:childTnLst>
                                </p:cTn>
                              </p:par>
                              <p:par>
                                <p:cTn id="47" presetID="14" presetClass="entr" presetSubtype="10" fill="hold" nodeType="withEffect">
                                  <p:stCondLst>
                                    <p:cond delay="0"/>
                                  </p:stCondLst>
                                  <p:childTnLst>
                                    <p:set>
                                      <p:cBhvr>
                                        <p:cTn id="48" dur="1" fill="hold">
                                          <p:stCondLst>
                                            <p:cond delay="0"/>
                                          </p:stCondLst>
                                        </p:cTn>
                                        <p:tgtEl>
                                          <p:spTgt spid="35858"/>
                                        </p:tgtEl>
                                        <p:attrNameLst>
                                          <p:attrName>style.visibility</p:attrName>
                                        </p:attrNameLst>
                                      </p:cBhvr>
                                      <p:to>
                                        <p:strVal val="visible"/>
                                      </p:to>
                                    </p:set>
                                    <p:animEffect transition="in" filter="randombar(horizontal)">
                                      <p:cBhvr>
                                        <p:cTn id="49" dur="500"/>
                                        <p:tgtEl>
                                          <p:spTgt spid="35858"/>
                                        </p:tgtEl>
                                      </p:cBhvr>
                                    </p:animEffect>
                                  </p:childTnLst>
                                </p:cTn>
                              </p:par>
                              <p:par>
                                <p:cTn id="50" presetID="14" presetClass="entr" presetSubtype="10" fill="hold" nodeType="withEffect">
                                  <p:stCondLst>
                                    <p:cond delay="0"/>
                                  </p:stCondLst>
                                  <p:childTnLst>
                                    <p:set>
                                      <p:cBhvr>
                                        <p:cTn id="51" dur="1" fill="hold">
                                          <p:stCondLst>
                                            <p:cond delay="0"/>
                                          </p:stCondLst>
                                        </p:cTn>
                                        <p:tgtEl>
                                          <p:spTgt spid="35859"/>
                                        </p:tgtEl>
                                        <p:attrNameLst>
                                          <p:attrName>style.visibility</p:attrName>
                                        </p:attrNameLst>
                                      </p:cBhvr>
                                      <p:to>
                                        <p:strVal val="visible"/>
                                      </p:to>
                                    </p:set>
                                    <p:animEffect transition="in" filter="randombar(horizontal)">
                                      <p:cBhvr>
                                        <p:cTn id="52" dur="500"/>
                                        <p:tgtEl>
                                          <p:spTgt spid="358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43" grpId="0" animBg="1"/>
      <p:bldP spid="35844" grpId="0"/>
      <p:bldP spid="35845" grpId="0" animBg="1"/>
      <p:bldP spid="35846" grpId="0"/>
      <p:bldP spid="35847" grpId="0" animBg="1"/>
      <p:bldP spid="35848" grpId="0"/>
      <p:bldP spid="35849" grpId="0" animBg="1"/>
      <p:bldP spid="35850" grpId="0"/>
      <p:bldP spid="35851" grpId="0" animBg="1"/>
      <p:bldP spid="35853" grpId="0" animBg="1"/>
      <p:bldP spid="35854" grpId="0"/>
    </p:bldLst>
  </p:timing>
</p:sld>
</file>

<file path=ppt/slides/slide2.xml><?xml version="1.0" encoding="utf-8"?>
<p:sld xmlns:a="http://schemas.openxmlformats.org/drawingml/2006/main" xmlns:r="http://schemas.openxmlformats.org/officeDocument/2006/relationships" xmlns:p="http://schemas.openxmlformats.org/presentationml/2006/main">
  <p:cSld>
    <p:bg bwMode="auto">
      <p:bgPr>
        <a:solidFill>
          <a:srgbClr val="C00000"/>
        </a:solidFill>
        <a:effectLst/>
      </p:bgPr>
    </p:bg>
    <p:spTree>
      <p:nvGrpSpPr>
        <p:cNvPr id="1" name=""/>
        <p:cNvGrpSpPr/>
        <p:nvPr/>
      </p:nvGrpSpPr>
      <p:grpSpPr>
        <a:xfrm>
          <a:off x="0" y="0"/>
          <a:ext cx="0" cy="0"/>
          <a:chOff x="0" y="0"/>
          <a:chExt cx="0" cy="0"/>
        </a:xfrm>
      </p:grpSpPr>
      <p:sp>
        <p:nvSpPr>
          <p:cNvPr id="16386" name="文本框 4"/>
          <p:cNvSpPr txBox="1">
            <a:spLocks noChangeArrowheads="1"/>
          </p:cNvSpPr>
          <p:nvPr/>
        </p:nvSpPr>
        <p:spPr bwMode="auto">
          <a:xfrm>
            <a:off x="5224464" y="741363"/>
            <a:ext cx="184467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defTabSz="609585"/>
            <a:r>
              <a:rPr lang="en-US" altLang="zh-CN" sz="2800">
                <a:solidFill>
                  <a:srgbClr val="FFFFFF"/>
                </a:solidFill>
              </a:rPr>
              <a:t>CONTENTS</a:t>
            </a:r>
            <a:endParaRPr lang="zh-CN" altLang="en-US" sz="2800">
              <a:solidFill>
                <a:srgbClr val="FFFFFF"/>
              </a:solidFill>
            </a:endParaRPr>
          </a:p>
        </p:txBody>
      </p:sp>
      <p:cxnSp>
        <p:nvCxnSpPr>
          <p:cNvPr id="16387" name="直接连接符 6"/>
          <p:cNvCxnSpPr>
            <a:cxnSpLocks noChangeShapeType="1"/>
          </p:cNvCxnSpPr>
          <p:nvPr/>
        </p:nvCxnSpPr>
        <p:spPr bwMode="auto">
          <a:xfrm>
            <a:off x="7069139" y="1003300"/>
            <a:ext cx="2001837" cy="0"/>
          </a:xfrm>
          <a:prstGeom prst="line">
            <a:avLst/>
          </a:prstGeom>
          <a:noFill/>
          <a:ln w="6350">
            <a:solidFill>
              <a:schemeClr val="bg1"/>
            </a:solidFill>
            <a:round/>
            <a:headEnd/>
            <a:tailEnd/>
          </a:ln>
          <a:extLst>
            <a:ext uri="{909E8E84-426E-40DD-AFC4-6F175D3DCCD1}">
              <a14:hiddenFill xmlns:a14="http://schemas.microsoft.com/office/drawing/2010/main">
                <a:noFill/>
              </a14:hiddenFill>
            </a:ext>
          </a:extLst>
        </p:spPr>
      </p:cxnSp>
      <p:cxnSp>
        <p:nvCxnSpPr>
          <p:cNvPr id="16388" name="直接连接符 8"/>
          <p:cNvCxnSpPr>
            <a:cxnSpLocks noChangeShapeType="1"/>
          </p:cNvCxnSpPr>
          <p:nvPr/>
        </p:nvCxnSpPr>
        <p:spPr bwMode="auto">
          <a:xfrm>
            <a:off x="3106739" y="1003300"/>
            <a:ext cx="2001837" cy="0"/>
          </a:xfrm>
          <a:prstGeom prst="line">
            <a:avLst/>
          </a:prstGeom>
          <a:noFill/>
          <a:ln w="6350">
            <a:solidFill>
              <a:schemeClr val="bg1"/>
            </a:solidFill>
            <a:round/>
            <a:headEnd/>
            <a:tailEnd/>
          </a:ln>
          <a:extLst>
            <a:ext uri="{909E8E84-426E-40DD-AFC4-6F175D3DCCD1}">
              <a14:hiddenFill xmlns:a14="http://schemas.microsoft.com/office/drawing/2010/main">
                <a:noFill/>
              </a14:hiddenFill>
            </a:ext>
          </a:extLst>
        </p:spPr>
      </p:cxnSp>
      <p:grpSp>
        <p:nvGrpSpPr>
          <p:cNvPr id="16389" name="组合 17"/>
          <p:cNvGrpSpPr>
            <a:grpSpLocks/>
          </p:cNvGrpSpPr>
          <p:nvPr/>
        </p:nvGrpSpPr>
        <p:grpSpPr bwMode="auto">
          <a:xfrm>
            <a:off x="1025358" y="2673387"/>
            <a:ext cx="2773371" cy="1857407"/>
            <a:chOff x="-28589" y="0"/>
            <a:chExt cx="2773977" cy="1857569"/>
          </a:xfrm>
        </p:grpSpPr>
        <p:sp>
          <p:nvSpPr>
            <p:cNvPr id="16415" name="文本框 9"/>
            <p:cNvSpPr txBox="1">
              <a:spLocks noChangeArrowheads="1"/>
            </p:cNvSpPr>
            <p:nvPr/>
          </p:nvSpPr>
          <p:spPr bwMode="auto">
            <a:xfrm>
              <a:off x="58055" y="0"/>
              <a:ext cx="1596572" cy="1200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defTabSz="609585"/>
              <a:r>
                <a:rPr lang="en-US" altLang="zh-CN" sz="7200" b="1">
                  <a:solidFill>
                    <a:srgbClr val="FFFFFF"/>
                  </a:solidFill>
                  <a:latin typeface="微软雅黑" pitchFamily="34" charset="-122"/>
                  <a:ea typeface="微软雅黑" pitchFamily="34" charset="-122"/>
                </a:rPr>
                <a:t>01</a:t>
              </a:r>
              <a:endParaRPr lang="zh-CN" altLang="en-US" sz="7200" b="1">
                <a:solidFill>
                  <a:srgbClr val="FFFFFF"/>
                </a:solidFill>
                <a:latin typeface="微软雅黑" pitchFamily="34" charset="-122"/>
                <a:ea typeface="微软雅黑" pitchFamily="34" charset="-122"/>
              </a:endParaRPr>
            </a:p>
          </p:txBody>
        </p:sp>
        <p:sp>
          <p:nvSpPr>
            <p:cNvPr id="16416" name="文本框 10"/>
            <p:cNvSpPr txBox="1">
              <a:spLocks noChangeArrowheads="1"/>
            </p:cNvSpPr>
            <p:nvPr/>
          </p:nvSpPr>
          <p:spPr bwMode="auto">
            <a:xfrm>
              <a:off x="1349828" y="104768"/>
              <a:ext cx="1395560" cy="954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defTabSz="609585"/>
              <a:r>
                <a:rPr lang="zh-CN" altLang="en-US" sz="2800" b="1" dirty="0">
                  <a:solidFill>
                    <a:srgbClr val="FFFFFF"/>
                  </a:solidFill>
                  <a:latin typeface="微软雅黑" pitchFamily="34" charset="-122"/>
                  <a:ea typeface="微软雅黑" pitchFamily="34" charset="-122"/>
                </a:rPr>
                <a:t>项目</a:t>
              </a:r>
              <a:endParaRPr lang="en-US" altLang="zh-CN" sz="2800" b="1" dirty="0">
                <a:solidFill>
                  <a:srgbClr val="FFFFFF"/>
                </a:solidFill>
                <a:latin typeface="微软雅黑" pitchFamily="34" charset="-122"/>
                <a:ea typeface="微软雅黑" pitchFamily="34" charset="-122"/>
              </a:endParaRPr>
            </a:p>
            <a:p>
              <a:pPr defTabSz="609585"/>
              <a:r>
                <a:rPr lang="zh-CN" altLang="en-US" sz="2800" b="1" dirty="0">
                  <a:solidFill>
                    <a:srgbClr val="FFFFFF"/>
                  </a:solidFill>
                  <a:latin typeface="微软雅黑" pitchFamily="34" charset="-122"/>
                  <a:ea typeface="微软雅黑" pitchFamily="34" charset="-122"/>
                </a:rPr>
                <a:t>简介</a:t>
              </a:r>
            </a:p>
          </p:txBody>
        </p:sp>
        <p:sp>
          <p:nvSpPr>
            <p:cNvPr id="16417" name="文本框 11"/>
            <p:cNvSpPr txBox="1">
              <a:spLocks noChangeArrowheads="1"/>
            </p:cNvSpPr>
            <p:nvPr/>
          </p:nvSpPr>
          <p:spPr bwMode="auto">
            <a:xfrm>
              <a:off x="0" y="1160473"/>
              <a:ext cx="1349828" cy="3693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defTabSz="609585"/>
              <a:r>
                <a:rPr lang="zh-CN" altLang="en-US" dirty="0">
                  <a:solidFill>
                    <a:srgbClr val="FFFFFF"/>
                  </a:solidFill>
                  <a:latin typeface="微软雅黑" pitchFamily="34" charset="-122"/>
                  <a:ea typeface="微软雅黑" pitchFamily="34" charset="-122"/>
                </a:rPr>
                <a:t>灵感起源</a:t>
              </a:r>
            </a:p>
          </p:txBody>
        </p:sp>
        <p:sp>
          <p:nvSpPr>
            <p:cNvPr id="16418" name="文本框 12"/>
            <p:cNvSpPr txBox="1">
              <a:spLocks noChangeArrowheads="1"/>
            </p:cNvSpPr>
            <p:nvPr/>
          </p:nvSpPr>
          <p:spPr bwMode="auto">
            <a:xfrm>
              <a:off x="-28589" y="1488205"/>
              <a:ext cx="1349828" cy="3693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defTabSz="609585"/>
              <a:r>
                <a:rPr lang="zh-CN" altLang="en-US" dirty="0">
                  <a:solidFill>
                    <a:srgbClr val="FFFFFF"/>
                  </a:solidFill>
                  <a:latin typeface="微软雅黑" pitchFamily="34" charset="-122"/>
                  <a:ea typeface="微软雅黑" pitchFamily="34" charset="-122"/>
                </a:rPr>
                <a:t>项目简介</a:t>
              </a:r>
            </a:p>
          </p:txBody>
        </p:sp>
        <p:sp>
          <p:nvSpPr>
            <p:cNvPr id="16419" name="文本框 13"/>
            <p:cNvSpPr txBox="1">
              <a:spLocks noChangeArrowheads="1"/>
            </p:cNvSpPr>
            <p:nvPr/>
          </p:nvSpPr>
          <p:spPr bwMode="auto">
            <a:xfrm>
              <a:off x="1187546" y="1155619"/>
              <a:ext cx="1349828" cy="3693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defTabSz="609585"/>
              <a:r>
                <a:rPr lang="zh-CN" altLang="en-US" dirty="0">
                  <a:solidFill>
                    <a:srgbClr val="FFFFFF"/>
                  </a:solidFill>
                  <a:latin typeface="微软雅黑" pitchFamily="34" charset="-122"/>
                  <a:ea typeface="微软雅黑" pitchFamily="34" charset="-122"/>
                </a:rPr>
                <a:t>人群定位</a:t>
              </a:r>
            </a:p>
          </p:txBody>
        </p:sp>
        <p:sp>
          <p:nvSpPr>
            <p:cNvPr id="16420" name="文本框 14"/>
            <p:cNvSpPr txBox="1">
              <a:spLocks noChangeArrowheads="1"/>
            </p:cNvSpPr>
            <p:nvPr/>
          </p:nvSpPr>
          <p:spPr bwMode="auto">
            <a:xfrm>
              <a:off x="1157281" y="1488205"/>
              <a:ext cx="1349828" cy="3693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defTabSz="609585"/>
              <a:endParaRPr lang="zh-CN" altLang="en-US" dirty="0">
                <a:solidFill>
                  <a:srgbClr val="FFFFFF"/>
                </a:solidFill>
                <a:latin typeface="微软雅黑" pitchFamily="34" charset="-122"/>
                <a:ea typeface="微软雅黑" pitchFamily="34" charset="-122"/>
              </a:endParaRPr>
            </a:p>
          </p:txBody>
        </p:sp>
        <p:cxnSp>
          <p:nvCxnSpPr>
            <p:cNvPr id="16421" name="直接连接符 16"/>
            <p:cNvCxnSpPr>
              <a:cxnSpLocks noChangeShapeType="1"/>
            </p:cNvCxnSpPr>
            <p:nvPr/>
          </p:nvCxnSpPr>
          <p:spPr bwMode="auto">
            <a:xfrm>
              <a:off x="58056" y="1102417"/>
              <a:ext cx="2090057" cy="0"/>
            </a:xfrm>
            <a:prstGeom prst="line">
              <a:avLst/>
            </a:prstGeom>
            <a:noFill/>
            <a:ln w="6350">
              <a:solidFill>
                <a:schemeClr val="bg1"/>
              </a:solidFill>
              <a:round/>
              <a:headEnd/>
              <a:tailEnd/>
            </a:ln>
            <a:extLst>
              <a:ext uri="{909E8E84-426E-40DD-AFC4-6F175D3DCCD1}">
                <a14:hiddenFill xmlns:a14="http://schemas.microsoft.com/office/drawing/2010/main">
                  <a:noFill/>
                </a14:hiddenFill>
              </a:ext>
            </a:extLst>
          </p:spPr>
        </p:cxnSp>
      </p:grpSp>
      <p:grpSp>
        <p:nvGrpSpPr>
          <p:cNvPr id="16390" name="组合 18"/>
          <p:cNvGrpSpPr>
            <a:grpSpLocks/>
          </p:cNvGrpSpPr>
          <p:nvPr/>
        </p:nvGrpSpPr>
        <p:grpSpPr bwMode="auto">
          <a:xfrm>
            <a:off x="4847358" y="2632910"/>
            <a:ext cx="2744788" cy="1857407"/>
            <a:chOff x="0" y="0"/>
            <a:chExt cx="2745388" cy="1857571"/>
          </a:xfrm>
        </p:grpSpPr>
        <p:sp>
          <p:nvSpPr>
            <p:cNvPr id="16408" name="文本框 19"/>
            <p:cNvSpPr txBox="1">
              <a:spLocks noChangeArrowheads="1"/>
            </p:cNvSpPr>
            <p:nvPr/>
          </p:nvSpPr>
          <p:spPr bwMode="auto">
            <a:xfrm>
              <a:off x="58055" y="0"/>
              <a:ext cx="1596572" cy="12004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defTabSz="609585"/>
              <a:r>
                <a:rPr lang="en-US" altLang="zh-CN" sz="7200" b="1" dirty="0">
                  <a:solidFill>
                    <a:srgbClr val="FFFFFF"/>
                  </a:solidFill>
                  <a:latin typeface="微软雅黑" pitchFamily="34" charset="-122"/>
                  <a:ea typeface="微软雅黑" pitchFamily="34" charset="-122"/>
                </a:rPr>
                <a:t>02</a:t>
              </a:r>
              <a:endParaRPr lang="zh-CN" altLang="en-US" sz="7200" b="1" dirty="0">
                <a:solidFill>
                  <a:srgbClr val="FFFFFF"/>
                </a:solidFill>
                <a:latin typeface="微软雅黑" pitchFamily="34" charset="-122"/>
                <a:ea typeface="微软雅黑" pitchFamily="34" charset="-122"/>
              </a:endParaRPr>
            </a:p>
          </p:txBody>
        </p:sp>
        <p:sp>
          <p:nvSpPr>
            <p:cNvPr id="16409" name="文本框 20"/>
            <p:cNvSpPr txBox="1">
              <a:spLocks noChangeArrowheads="1"/>
            </p:cNvSpPr>
            <p:nvPr/>
          </p:nvSpPr>
          <p:spPr bwMode="auto">
            <a:xfrm>
              <a:off x="1349828" y="104768"/>
              <a:ext cx="1395560" cy="954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defTabSz="609585"/>
              <a:r>
                <a:rPr lang="zh-CN" altLang="en-US" sz="2800" b="1" dirty="0">
                  <a:solidFill>
                    <a:srgbClr val="FFFFFF"/>
                  </a:solidFill>
                  <a:latin typeface="微软雅黑" pitchFamily="34" charset="-122"/>
                  <a:ea typeface="微软雅黑" pitchFamily="34" charset="-122"/>
                </a:rPr>
                <a:t>项目</a:t>
              </a:r>
              <a:endParaRPr lang="en-US" altLang="zh-CN" sz="2800" b="1" dirty="0">
                <a:solidFill>
                  <a:srgbClr val="FFFFFF"/>
                </a:solidFill>
                <a:latin typeface="微软雅黑" pitchFamily="34" charset="-122"/>
                <a:ea typeface="微软雅黑" pitchFamily="34" charset="-122"/>
              </a:endParaRPr>
            </a:p>
            <a:p>
              <a:pPr defTabSz="609585"/>
              <a:r>
                <a:rPr lang="zh-CN" altLang="en-US" sz="2800" b="1" dirty="0">
                  <a:solidFill>
                    <a:srgbClr val="FFFFFF"/>
                  </a:solidFill>
                  <a:latin typeface="微软雅黑" pitchFamily="34" charset="-122"/>
                  <a:ea typeface="微软雅黑" pitchFamily="34" charset="-122"/>
                </a:rPr>
                <a:t>分析</a:t>
              </a:r>
            </a:p>
          </p:txBody>
        </p:sp>
        <p:sp>
          <p:nvSpPr>
            <p:cNvPr id="16410" name="文本框 21"/>
            <p:cNvSpPr txBox="1">
              <a:spLocks noChangeArrowheads="1"/>
            </p:cNvSpPr>
            <p:nvPr/>
          </p:nvSpPr>
          <p:spPr bwMode="auto">
            <a:xfrm>
              <a:off x="0" y="1160473"/>
              <a:ext cx="1282784" cy="369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defTabSz="609585"/>
              <a:r>
                <a:rPr lang="zh-CN" altLang="en-US" dirty="0">
                  <a:solidFill>
                    <a:srgbClr val="FFFFFF"/>
                  </a:solidFill>
                  <a:latin typeface="微软雅黑" pitchFamily="34" charset="-122"/>
                  <a:ea typeface="微软雅黑" pitchFamily="34" charset="-122"/>
                </a:rPr>
                <a:t>可行性</a:t>
              </a:r>
            </a:p>
          </p:txBody>
        </p:sp>
        <p:sp>
          <p:nvSpPr>
            <p:cNvPr id="16412" name="文本框 23"/>
            <p:cNvSpPr txBox="1">
              <a:spLocks noChangeArrowheads="1"/>
            </p:cNvSpPr>
            <p:nvPr/>
          </p:nvSpPr>
          <p:spPr bwMode="auto">
            <a:xfrm>
              <a:off x="1157281" y="1160473"/>
              <a:ext cx="1282784" cy="369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defTabSz="609585"/>
              <a:r>
                <a:rPr lang="zh-CN" altLang="en-US" dirty="0">
                  <a:solidFill>
                    <a:srgbClr val="FFFFFF"/>
                  </a:solidFill>
                  <a:latin typeface="微软雅黑" pitchFamily="34" charset="-122"/>
                  <a:ea typeface="微软雅黑" pitchFamily="34" charset="-122"/>
                </a:rPr>
                <a:t>需求分析</a:t>
              </a:r>
            </a:p>
          </p:txBody>
        </p:sp>
        <p:sp>
          <p:nvSpPr>
            <p:cNvPr id="16413" name="文本框 24"/>
            <p:cNvSpPr txBox="1">
              <a:spLocks noChangeArrowheads="1"/>
            </p:cNvSpPr>
            <p:nvPr/>
          </p:nvSpPr>
          <p:spPr bwMode="auto">
            <a:xfrm>
              <a:off x="1157281" y="1488206"/>
              <a:ext cx="1282784" cy="369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defTabSz="609585"/>
              <a:endParaRPr lang="zh-CN" altLang="en-US" dirty="0">
                <a:solidFill>
                  <a:srgbClr val="FFFFFF"/>
                </a:solidFill>
                <a:latin typeface="微软雅黑" pitchFamily="34" charset="-122"/>
                <a:ea typeface="微软雅黑" pitchFamily="34" charset="-122"/>
              </a:endParaRPr>
            </a:p>
          </p:txBody>
        </p:sp>
        <p:cxnSp>
          <p:nvCxnSpPr>
            <p:cNvPr id="16414" name="直接连接符 25"/>
            <p:cNvCxnSpPr>
              <a:cxnSpLocks noChangeShapeType="1"/>
            </p:cNvCxnSpPr>
            <p:nvPr/>
          </p:nvCxnSpPr>
          <p:spPr bwMode="auto">
            <a:xfrm>
              <a:off x="58056" y="1102417"/>
              <a:ext cx="2090057" cy="0"/>
            </a:xfrm>
            <a:prstGeom prst="line">
              <a:avLst/>
            </a:prstGeom>
            <a:noFill/>
            <a:ln w="6350">
              <a:solidFill>
                <a:schemeClr val="bg1"/>
              </a:solidFill>
              <a:round/>
              <a:headEnd/>
              <a:tailEnd/>
            </a:ln>
            <a:extLst>
              <a:ext uri="{909E8E84-426E-40DD-AFC4-6F175D3DCCD1}">
                <a14:hiddenFill xmlns:a14="http://schemas.microsoft.com/office/drawing/2010/main">
                  <a:noFill/>
                </a14:hiddenFill>
              </a:ext>
            </a:extLst>
          </p:spPr>
        </p:cxnSp>
      </p:grpSp>
      <p:grpSp>
        <p:nvGrpSpPr>
          <p:cNvPr id="16391" name="组合 30"/>
          <p:cNvGrpSpPr>
            <a:grpSpLocks/>
          </p:cNvGrpSpPr>
          <p:nvPr/>
        </p:nvGrpSpPr>
        <p:grpSpPr bwMode="auto">
          <a:xfrm>
            <a:off x="8883636" y="2632910"/>
            <a:ext cx="2744788" cy="1857407"/>
            <a:chOff x="0" y="0"/>
            <a:chExt cx="2745388" cy="1857571"/>
          </a:xfrm>
        </p:grpSpPr>
        <p:sp>
          <p:nvSpPr>
            <p:cNvPr id="16401" name="文本框 31"/>
            <p:cNvSpPr txBox="1">
              <a:spLocks noChangeArrowheads="1"/>
            </p:cNvSpPr>
            <p:nvPr/>
          </p:nvSpPr>
          <p:spPr bwMode="auto">
            <a:xfrm>
              <a:off x="58055" y="0"/>
              <a:ext cx="1596572" cy="12004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defTabSz="609585"/>
              <a:r>
                <a:rPr lang="en-US" altLang="zh-CN" sz="7200" b="1" dirty="0">
                  <a:solidFill>
                    <a:srgbClr val="FFFFFF"/>
                  </a:solidFill>
                  <a:latin typeface="微软雅黑" pitchFamily="34" charset="-122"/>
                  <a:ea typeface="微软雅黑" pitchFamily="34" charset="-122"/>
                </a:rPr>
                <a:t>03</a:t>
              </a:r>
              <a:endParaRPr lang="zh-CN" altLang="en-US" sz="7200" b="1" dirty="0">
                <a:solidFill>
                  <a:srgbClr val="FFFFFF"/>
                </a:solidFill>
                <a:latin typeface="微软雅黑" pitchFamily="34" charset="-122"/>
                <a:ea typeface="微软雅黑" pitchFamily="34" charset="-122"/>
              </a:endParaRPr>
            </a:p>
          </p:txBody>
        </p:sp>
        <p:sp>
          <p:nvSpPr>
            <p:cNvPr id="16402" name="文本框 32"/>
            <p:cNvSpPr txBox="1">
              <a:spLocks noChangeArrowheads="1"/>
            </p:cNvSpPr>
            <p:nvPr/>
          </p:nvSpPr>
          <p:spPr bwMode="auto">
            <a:xfrm>
              <a:off x="1349828" y="104768"/>
              <a:ext cx="1395560" cy="954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defTabSz="609585"/>
              <a:r>
                <a:rPr lang="zh-CN" altLang="en-US" sz="2800" b="1" dirty="0">
                  <a:solidFill>
                    <a:srgbClr val="FFFFFF"/>
                  </a:solidFill>
                  <a:latin typeface="微软雅黑" pitchFamily="34" charset="-122"/>
                  <a:ea typeface="微软雅黑" pitchFamily="34" charset="-122"/>
                </a:rPr>
                <a:t>关于</a:t>
              </a:r>
              <a:endParaRPr lang="en-US" altLang="zh-CN" sz="2800" b="1" dirty="0">
                <a:solidFill>
                  <a:srgbClr val="FFFFFF"/>
                </a:solidFill>
                <a:latin typeface="微软雅黑" pitchFamily="34" charset="-122"/>
                <a:ea typeface="微软雅黑" pitchFamily="34" charset="-122"/>
              </a:endParaRPr>
            </a:p>
            <a:p>
              <a:pPr defTabSz="609585"/>
              <a:r>
                <a:rPr lang="zh-CN" altLang="en-US" sz="2800" b="1" dirty="0">
                  <a:solidFill>
                    <a:srgbClr val="FFFFFF"/>
                  </a:solidFill>
                  <a:latin typeface="微软雅黑" pitchFamily="34" charset="-122"/>
                  <a:ea typeface="微软雅黑" pitchFamily="34" charset="-122"/>
                </a:rPr>
                <a:t>我们</a:t>
              </a:r>
            </a:p>
          </p:txBody>
        </p:sp>
        <p:sp>
          <p:nvSpPr>
            <p:cNvPr id="16403" name="文本框 33"/>
            <p:cNvSpPr txBox="1">
              <a:spLocks noChangeArrowheads="1"/>
            </p:cNvSpPr>
            <p:nvPr/>
          </p:nvSpPr>
          <p:spPr bwMode="auto">
            <a:xfrm>
              <a:off x="0" y="1160473"/>
              <a:ext cx="1349828" cy="369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defTabSz="609585"/>
              <a:r>
                <a:rPr lang="zh-CN" altLang="en-US" dirty="0">
                  <a:solidFill>
                    <a:srgbClr val="FFFFFF"/>
                  </a:solidFill>
                  <a:latin typeface="微软雅黑" pitchFamily="34" charset="-122"/>
                  <a:ea typeface="微软雅黑" pitchFamily="34" charset="-122"/>
                </a:rPr>
                <a:t>工作流程</a:t>
              </a:r>
            </a:p>
          </p:txBody>
        </p:sp>
        <p:sp>
          <p:nvSpPr>
            <p:cNvPr id="16404" name="文本框 34"/>
            <p:cNvSpPr txBox="1">
              <a:spLocks noChangeArrowheads="1"/>
            </p:cNvSpPr>
            <p:nvPr/>
          </p:nvSpPr>
          <p:spPr bwMode="auto">
            <a:xfrm>
              <a:off x="0" y="1488206"/>
              <a:ext cx="1349828" cy="369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defTabSz="609585"/>
              <a:endParaRPr lang="zh-CN" altLang="en-US" dirty="0">
                <a:solidFill>
                  <a:srgbClr val="FFFFFF"/>
                </a:solidFill>
                <a:latin typeface="微软雅黑" pitchFamily="34" charset="-122"/>
                <a:ea typeface="微软雅黑" pitchFamily="34" charset="-122"/>
              </a:endParaRPr>
            </a:p>
          </p:txBody>
        </p:sp>
        <p:sp>
          <p:nvSpPr>
            <p:cNvPr id="16405" name="文本框 35"/>
            <p:cNvSpPr txBox="1">
              <a:spLocks noChangeArrowheads="1"/>
            </p:cNvSpPr>
            <p:nvPr/>
          </p:nvSpPr>
          <p:spPr bwMode="auto">
            <a:xfrm>
              <a:off x="1157281" y="1160473"/>
              <a:ext cx="1349828" cy="369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defTabSz="609585"/>
              <a:r>
                <a:rPr lang="zh-CN" altLang="en-US" dirty="0">
                  <a:solidFill>
                    <a:srgbClr val="FFFFFF"/>
                  </a:solidFill>
                  <a:latin typeface="微软雅黑" pitchFamily="34" charset="-122"/>
                  <a:ea typeface="微软雅黑" pitchFamily="34" charset="-122"/>
                </a:rPr>
                <a:t>分工和内评</a:t>
              </a:r>
            </a:p>
          </p:txBody>
        </p:sp>
        <p:sp>
          <p:nvSpPr>
            <p:cNvPr id="16406" name="文本框 36"/>
            <p:cNvSpPr txBox="1">
              <a:spLocks noChangeArrowheads="1"/>
            </p:cNvSpPr>
            <p:nvPr/>
          </p:nvSpPr>
          <p:spPr bwMode="auto">
            <a:xfrm>
              <a:off x="1157281" y="1488206"/>
              <a:ext cx="1349828" cy="369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defTabSz="609585"/>
              <a:endParaRPr lang="zh-CN" altLang="en-US" dirty="0">
                <a:solidFill>
                  <a:srgbClr val="FFFFFF"/>
                </a:solidFill>
                <a:latin typeface="微软雅黑" pitchFamily="34" charset="-122"/>
                <a:ea typeface="微软雅黑" pitchFamily="34" charset="-122"/>
              </a:endParaRPr>
            </a:p>
          </p:txBody>
        </p:sp>
        <p:cxnSp>
          <p:nvCxnSpPr>
            <p:cNvPr id="16407" name="直接连接符 37"/>
            <p:cNvCxnSpPr>
              <a:cxnSpLocks noChangeShapeType="1"/>
            </p:cNvCxnSpPr>
            <p:nvPr/>
          </p:nvCxnSpPr>
          <p:spPr bwMode="auto">
            <a:xfrm>
              <a:off x="58056" y="1102417"/>
              <a:ext cx="2090057" cy="0"/>
            </a:xfrm>
            <a:prstGeom prst="line">
              <a:avLst/>
            </a:prstGeom>
            <a:noFill/>
            <a:ln w="6350">
              <a:solidFill>
                <a:schemeClr val="bg1"/>
              </a:solidFill>
              <a:round/>
              <a:headEnd/>
              <a:tailEnd/>
            </a:ln>
            <a:extLst>
              <a:ext uri="{909E8E84-426E-40DD-AFC4-6F175D3DCCD1}">
                <a14:hiddenFill xmlns:a14="http://schemas.microsoft.com/office/drawing/2010/main">
                  <a:noFill/>
                </a14:hiddenFill>
              </a:ext>
            </a:extLst>
          </p:spPr>
        </p:cxnSp>
      </p:grpSp>
      <p:sp>
        <p:nvSpPr>
          <p:cNvPr id="16393" name="任意多边形 57"/>
          <p:cNvSpPr>
            <a:spLocks/>
          </p:cNvSpPr>
          <p:nvPr/>
        </p:nvSpPr>
        <p:spPr bwMode="auto">
          <a:xfrm rot="2534968">
            <a:off x="-864950" y="3422969"/>
            <a:ext cx="3213100" cy="3925888"/>
          </a:xfrm>
          <a:custGeom>
            <a:avLst/>
            <a:gdLst>
              <a:gd name="T0" fmla="*/ 0 w 3213100"/>
              <a:gd name="T1" fmla="*/ 0 h 3925470"/>
              <a:gd name="T2" fmla="*/ 3213100 w 3213100"/>
              <a:gd name="T3" fmla="*/ 0 h 3925470"/>
              <a:gd name="T4" fmla="*/ 3213100 w 3213100"/>
              <a:gd name="T5" fmla="*/ 3180917 h 3925470"/>
              <a:gd name="T6" fmla="*/ 2391903 w 3213100"/>
              <a:gd name="T7" fmla="*/ 3927142 h 3925470"/>
              <a:gd name="T8" fmla="*/ 0 w 3213100"/>
              <a:gd name="T9" fmla="*/ 1292693 h 3925470"/>
              <a:gd name="T10" fmla="*/ 0 w 3213100"/>
              <a:gd name="T11" fmla="*/ 0 h 392547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13100" h="3925470">
                <a:moveTo>
                  <a:pt x="0" y="0"/>
                </a:moveTo>
                <a:lnTo>
                  <a:pt x="3213100" y="0"/>
                </a:lnTo>
                <a:lnTo>
                  <a:pt x="3213100" y="3179561"/>
                </a:lnTo>
                <a:lnTo>
                  <a:pt x="2391903" y="3925470"/>
                </a:lnTo>
                <a:lnTo>
                  <a:pt x="0" y="1292141"/>
                </a:lnTo>
                <a:lnTo>
                  <a:pt x="0" y="0"/>
                </a:lnTo>
                <a:close/>
              </a:path>
            </a:pathLst>
          </a:custGeom>
          <a:solidFill>
            <a:schemeClr val="bg1">
              <a:alpha val="1803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defTabSz="609585"/>
            <a:endParaRPr lang="zh-CN" altLang="en-US">
              <a:solidFill>
                <a:prstClr val="black"/>
              </a:solidFill>
              <a:latin typeface="Calibri" panose="020F0502020204030204"/>
              <a:ea typeface="等线" panose="02010600030101010101" pitchFamily="2" charset="-122"/>
            </a:endParaRPr>
          </a:p>
        </p:txBody>
      </p:sp>
    </p:spTree>
    <p:extLst>
      <p:ext uri="{BB962C8B-B14F-4D97-AF65-F5344CB8AC3E}">
        <p14:creationId xmlns:p14="http://schemas.microsoft.com/office/powerpoint/2010/main" val="369865505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6386"/>
                                        </p:tgtEl>
                                        <p:attrNameLst>
                                          <p:attrName>style.visibility</p:attrName>
                                        </p:attrNameLst>
                                      </p:cBhvr>
                                      <p:to>
                                        <p:strVal val="visible"/>
                                      </p:to>
                                    </p:set>
                                    <p:animEffect transition="in" filter="fade">
                                      <p:cBhvr>
                                        <p:cTn id="7" dur="1000"/>
                                        <p:tgtEl>
                                          <p:spTgt spid="16386"/>
                                        </p:tgtEl>
                                      </p:cBhvr>
                                    </p:animEffect>
                                    <p:anim calcmode="lin" valueType="num">
                                      <p:cBhvr>
                                        <p:cTn id="8" dur="1000" fill="hold"/>
                                        <p:tgtEl>
                                          <p:spTgt spid="16386"/>
                                        </p:tgtEl>
                                        <p:attrNameLst>
                                          <p:attrName>ppt_x</p:attrName>
                                        </p:attrNameLst>
                                      </p:cBhvr>
                                      <p:tavLst>
                                        <p:tav tm="0">
                                          <p:val>
                                            <p:strVal val="#ppt_x"/>
                                          </p:val>
                                        </p:tav>
                                        <p:tav tm="100000">
                                          <p:val>
                                            <p:strVal val="#ppt_x"/>
                                          </p:val>
                                        </p:tav>
                                      </p:tavLst>
                                    </p:anim>
                                    <p:anim calcmode="lin" valueType="num">
                                      <p:cBhvr>
                                        <p:cTn id="9" dur="1000" fill="hold"/>
                                        <p:tgtEl>
                                          <p:spTgt spid="16386"/>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6387"/>
                                        </p:tgtEl>
                                        <p:attrNameLst>
                                          <p:attrName>style.visibility</p:attrName>
                                        </p:attrNameLst>
                                      </p:cBhvr>
                                      <p:to>
                                        <p:strVal val="visible"/>
                                      </p:to>
                                    </p:set>
                                    <p:animEffect transition="in" filter="fade">
                                      <p:cBhvr>
                                        <p:cTn id="12" dur="1000"/>
                                        <p:tgtEl>
                                          <p:spTgt spid="16387"/>
                                        </p:tgtEl>
                                      </p:cBhvr>
                                    </p:animEffect>
                                    <p:anim calcmode="lin" valueType="num">
                                      <p:cBhvr>
                                        <p:cTn id="13" dur="1000" fill="hold"/>
                                        <p:tgtEl>
                                          <p:spTgt spid="16387"/>
                                        </p:tgtEl>
                                        <p:attrNameLst>
                                          <p:attrName>ppt_x</p:attrName>
                                        </p:attrNameLst>
                                      </p:cBhvr>
                                      <p:tavLst>
                                        <p:tav tm="0">
                                          <p:val>
                                            <p:strVal val="#ppt_x"/>
                                          </p:val>
                                        </p:tav>
                                        <p:tav tm="100000">
                                          <p:val>
                                            <p:strVal val="#ppt_x"/>
                                          </p:val>
                                        </p:tav>
                                      </p:tavLst>
                                    </p:anim>
                                    <p:anim calcmode="lin" valueType="num">
                                      <p:cBhvr>
                                        <p:cTn id="14" dur="1000" fill="hold"/>
                                        <p:tgtEl>
                                          <p:spTgt spid="16387"/>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6388"/>
                                        </p:tgtEl>
                                        <p:attrNameLst>
                                          <p:attrName>style.visibility</p:attrName>
                                        </p:attrNameLst>
                                      </p:cBhvr>
                                      <p:to>
                                        <p:strVal val="visible"/>
                                      </p:to>
                                    </p:set>
                                    <p:animEffect transition="in" filter="fade">
                                      <p:cBhvr>
                                        <p:cTn id="17" dur="1000"/>
                                        <p:tgtEl>
                                          <p:spTgt spid="16388"/>
                                        </p:tgtEl>
                                      </p:cBhvr>
                                    </p:animEffect>
                                    <p:anim calcmode="lin" valueType="num">
                                      <p:cBhvr>
                                        <p:cTn id="18" dur="1000" fill="hold"/>
                                        <p:tgtEl>
                                          <p:spTgt spid="16388"/>
                                        </p:tgtEl>
                                        <p:attrNameLst>
                                          <p:attrName>ppt_x</p:attrName>
                                        </p:attrNameLst>
                                      </p:cBhvr>
                                      <p:tavLst>
                                        <p:tav tm="0">
                                          <p:val>
                                            <p:strVal val="#ppt_x"/>
                                          </p:val>
                                        </p:tav>
                                        <p:tav tm="100000">
                                          <p:val>
                                            <p:strVal val="#ppt_x"/>
                                          </p:val>
                                        </p:tav>
                                      </p:tavLst>
                                    </p:anim>
                                    <p:anim calcmode="lin" valueType="num">
                                      <p:cBhvr>
                                        <p:cTn id="19" dur="1000" fill="hold"/>
                                        <p:tgtEl>
                                          <p:spTgt spid="16388"/>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16389"/>
                                        </p:tgtEl>
                                        <p:attrNameLst>
                                          <p:attrName>style.visibility</p:attrName>
                                        </p:attrNameLst>
                                      </p:cBhvr>
                                      <p:to>
                                        <p:strVal val="visible"/>
                                      </p:to>
                                    </p:set>
                                    <p:animEffect transition="in" filter="fade">
                                      <p:cBhvr>
                                        <p:cTn id="22" dur="1000"/>
                                        <p:tgtEl>
                                          <p:spTgt spid="16389"/>
                                        </p:tgtEl>
                                      </p:cBhvr>
                                    </p:animEffect>
                                    <p:anim calcmode="lin" valueType="num">
                                      <p:cBhvr>
                                        <p:cTn id="23" dur="1000" fill="hold"/>
                                        <p:tgtEl>
                                          <p:spTgt spid="16389"/>
                                        </p:tgtEl>
                                        <p:attrNameLst>
                                          <p:attrName>ppt_x</p:attrName>
                                        </p:attrNameLst>
                                      </p:cBhvr>
                                      <p:tavLst>
                                        <p:tav tm="0">
                                          <p:val>
                                            <p:strVal val="#ppt_x"/>
                                          </p:val>
                                        </p:tav>
                                        <p:tav tm="100000">
                                          <p:val>
                                            <p:strVal val="#ppt_x"/>
                                          </p:val>
                                        </p:tav>
                                      </p:tavLst>
                                    </p:anim>
                                    <p:anim calcmode="lin" valueType="num">
                                      <p:cBhvr>
                                        <p:cTn id="24" dur="1000" fill="hold"/>
                                        <p:tgtEl>
                                          <p:spTgt spid="16389"/>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16390"/>
                                        </p:tgtEl>
                                        <p:attrNameLst>
                                          <p:attrName>style.visibility</p:attrName>
                                        </p:attrNameLst>
                                      </p:cBhvr>
                                      <p:to>
                                        <p:strVal val="visible"/>
                                      </p:to>
                                    </p:set>
                                    <p:animEffect transition="in" filter="fade">
                                      <p:cBhvr>
                                        <p:cTn id="27" dur="1000"/>
                                        <p:tgtEl>
                                          <p:spTgt spid="16390"/>
                                        </p:tgtEl>
                                      </p:cBhvr>
                                    </p:animEffect>
                                    <p:anim calcmode="lin" valueType="num">
                                      <p:cBhvr>
                                        <p:cTn id="28" dur="1000" fill="hold"/>
                                        <p:tgtEl>
                                          <p:spTgt spid="16390"/>
                                        </p:tgtEl>
                                        <p:attrNameLst>
                                          <p:attrName>ppt_x</p:attrName>
                                        </p:attrNameLst>
                                      </p:cBhvr>
                                      <p:tavLst>
                                        <p:tav tm="0">
                                          <p:val>
                                            <p:strVal val="#ppt_x"/>
                                          </p:val>
                                        </p:tav>
                                        <p:tav tm="100000">
                                          <p:val>
                                            <p:strVal val="#ppt_x"/>
                                          </p:val>
                                        </p:tav>
                                      </p:tavLst>
                                    </p:anim>
                                    <p:anim calcmode="lin" valueType="num">
                                      <p:cBhvr>
                                        <p:cTn id="29" dur="1000" fill="hold"/>
                                        <p:tgtEl>
                                          <p:spTgt spid="16390"/>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16391"/>
                                        </p:tgtEl>
                                        <p:attrNameLst>
                                          <p:attrName>style.visibility</p:attrName>
                                        </p:attrNameLst>
                                      </p:cBhvr>
                                      <p:to>
                                        <p:strVal val="visible"/>
                                      </p:to>
                                    </p:set>
                                    <p:animEffect transition="in" filter="fade">
                                      <p:cBhvr>
                                        <p:cTn id="32" dur="1000"/>
                                        <p:tgtEl>
                                          <p:spTgt spid="16391"/>
                                        </p:tgtEl>
                                      </p:cBhvr>
                                    </p:animEffect>
                                    <p:anim calcmode="lin" valueType="num">
                                      <p:cBhvr>
                                        <p:cTn id="33" dur="1000" fill="hold"/>
                                        <p:tgtEl>
                                          <p:spTgt spid="16391"/>
                                        </p:tgtEl>
                                        <p:attrNameLst>
                                          <p:attrName>ppt_x</p:attrName>
                                        </p:attrNameLst>
                                      </p:cBhvr>
                                      <p:tavLst>
                                        <p:tav tm="0">
                                          <p:val>
                                            <p:strVal val="#ppt_x"/>
                                          </p:val>
                                        </p:tav>
                                        <p:tav tm="100000">
                                          <p:val>
                                            <p:strVal val="#ppt_x"/>
                                          </p:val>
                                        </p:tav>
                                      </p:tavLst>
                                    </p:anim>
                                    <p:anim calcmode="lin" valueType="num">
                                      <p:cBhvr>
                                        <p:cTn id="34" dur="1000" fill="hold"/>
                                        <p:tgtEl>
                                          <p:spTgt spid="1639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674" name="组合 27"/>
          <p:cNvGrpSpPr>
            <a:grpSpLocks/>
          </p:cNvGrpSpPr>
          <p:nvPr/>
        </p:nvGrpSpPr>
        <p:grpSpPr bwMode="auto">
          <a:xfrm>
            <a:off x="6848475" y="1658939"/>
            <a:ext cx="5740400" cy="4740275"/>
            <a:chOff x="0" y="0"/>
            <a:chExt cx="4381501" cy="3617913"/>
          </a:xfrm>
        </p:grpSpPr>
        <p:grpSp>
          <p:nvGrpSpPr>
            <p:cNvPr id="28682" name="组合 30"/>
            <p:cNvGrpSpPr>
              <a:grpSpLocks/>
            </p:cNvGrpSpPr>
            <p:nvPr/>
          </p:nvGrpSpPr>
          <p:grpSpPr bwMode="auto">
            <a:xfrm rot="-1583184">
              <a:off x="0" y="0"/>
              <a:ext cx="4381501" cy="3617913"/>
              <a:chOff x="0" y="0"/>
              <a:chExt cx="4381501" cy="3617913"/>
            </a:xfrm>
          </p:grpSpPr>
          <p:sp>
            <p:nvSpPr>
              <p:cNvPr id="28689" name="Rectangle 49"/>
              <p:cNvSpPr>
                <a:spLocks noChangeArrowheads="1"/>
              </p:cNvSpPr>
              <p:nvPr/>
            </p:nvSpPr>
            <p:spPr bwMode="auto">
              <a:xfrm>
                <a:off x="230188" y="2593975"/>
                <a:ext cx="661988" cy="617538"/>
              </a:xfrm>
              <a:prstGeom prst="rect">
                <a:avLst/>
              </a:prstGeom>
              <a:solidFill>
                <a:srgbClr val="EBCFA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微软雅黑" pitchFamily="34" charset="-122"/>
                  <a:cs typeface="+mn-cs"/>
                </a:endParaRPr>
              </a:p>
            </p:txBody>
          </p:sp>
          <p:sp>
            <p:nvSpPr>
              <p:cNvPr id="28690" name="Freeform 50"/>
              <p:cNvSpPr>
                <a:spLocks/>
              </p:cNvSpPr>
              <p:nvPr/>
            </p:nvSpPr>
            <p:spPr bwMode="auto">
              <a:xfrm>
                <a:off x="128588" y="1776413"/>
                <a:ext cx="982663" cy="900113"/>
              </a:xfrm>
              <a:custGeom>
                <a:avLst/>
                <a:gdLst>
                  <a:gd name="T0" fmla="*/ 2147483647 w 375"/>
                  <a:gd name="T1" fmla="*/ 2147483647 h 343"/>
                  <a:gd name="T2" fmla="*/ 2147483647 w 375"/>
                  <a:gd name="T3" fmla="*/ 2147483647 h 343"/>
                  <a:gd name="T4" fmla="*/ 2147483647 w 375"/>
                  <a:gd name="T5" fmla="*/ 2147483647 h 343"/>
                  <a:gd name="T6" fmla="*/ 0 w 375"/>
                  <a:gd name="T7" fmla="*/ 2147483647 h 343"/>
                  <a:gd name="T8" fmla="*/ 0 w 375"/>
                  <a:gd name="T9" fmla="*/ 2147483647 h 343"/>
                  <a:gd name="T10" fmla="*/ 2147483647 w 375"/>
                  <a:gd name="T11" fmla="*/ 0 h 343"/>
                  <a:gd name="T12" fmla="*/ 2147483647 w 375"/>
                  <a:gd name="T13" fmla="*/ 0 h 343"/>
                  <a:gd name="T14" fmla="*/ 2147483647 w 375"/>
                  <a:gd name="T15" fmla="*/ 2147483647 h 343"/>
                  <a:gd name="T16" fmla="*/ 2147483647 w 375"/>
                  <a:gd name="T17" fmla="*/ 2147483647 h 34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75" h="343">
                    <a:moveTo>
                      <a:pt x="375" y="268"/>
                    </a:moveTo>
                    <a:cubicBezTo>
                      <a:pt x="375" y="310"/>
                      <a:pt x="345" y="343"/>
                      <a:pt x="307" y="343"/>
                    </a:cubicBezTo>
                    <a:cubicBezTo>
                      <a:pt x="69" y="343"/>
                      <a:pt x="69" y="343"/>
                      <a:pt x="69" y="343"/>
                    </a:cubicBezTo>
                    <a:cubicBezTo>
                      <a:pt x="31" y="343"/>
                      <a:pt x="0" y="310"/>
                      <a:pt x="0" y="268"/>
                    </a:cubicBezTo>
                    <a:cubicBezTo>
                      <a:pt x="0" y="75"/>
                      <a:pt x="0" y="75"/>
                      <a:pt x="0" y="75"/>
                    </a:cubicBezTo>
                    <a:cubicBezTo>
                      <a:pt x="0" y="33"/>
                      <a:pt x="31" y="0"/>
                      <a:pt x="69" y="0"/>
                    </a:cubicBezTo>
                    <a:cubicBezTo>
                      <a:pt x="307" y="0"/>
                      <a:pt x="307" y="0"/>
                      <a:pt x="307" y="0"/>
                    </a:cubicBezTo>
                    <a:cubicBezTo>
                      <a:pt x="345" y="0"/>
                      <a:pt x="375" y="33"/>
                      <a:pt x="375" y="75"/>
                    </a:cubicBezTo>
                    <a:lnTo>
                      <a:pt x="375" y="268"/>
                    </a:lnTo>
                    <a:close/>
                  </a:path>
                </a:pathLst>
              </a:custGeom>
              <a:solidFill>
                <a:srgbClr val="FADAB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28691" name="Freeform 51"/>
              <p:cNvSpPr>
                <a:spLocks/>
              </p:cNvSpPr>
              <p:nvPr/>
            </p:nvSpPr>
            <p:spPr bwMode="auto">
              <a:xfrm>
                <a:off x="12701" y="1749425"/>
                <a:ext cx="428625" cy="931863"/>
              </a:xfrm>
              <a:custGeom>
                <a:avLst/>
                <a:gdLst>
                  <a:gd name="T0" fmla="*/ 2147483647 w 163"/>
                  <a:gd name="T1" fmla="*/ 0 h 355"/>
                  <a:gd name="T2" fmla="*/ 2147483647 w 163"/>
                  <a:gd name="T3" fmla="*/ 2147483647 h 355"/>
                  <a:gd name="T4" fmla="*/ 2147483647 w 163"/>
                  <a:gd name="T5" fmla="*/ 2147483647 h 355"/>
                  <a:gd name="T6" fmla="*/ 2147483647 w 163"/>
                  <a:gd name="T7" fmla="*/ 2147483647 h 355"/>
                  <a:gd name="T8" fmla="*/ 2147483647 w 163"/>
                  <a:gd name="T9" fmla="*/ 2147483647 h 355"/>
                  <a:gd name="T10" fmla="*/ 2147483647 w 163"/>
                  <a:gd name="T11" fmla="*/ 2147483647 h 355"/>
                  <a:gd name="T12" fmla="*/ 2147483647 w 163"/>
                  <a:gd name="T13" fmla="*/ 2147483647 h 355"/>
                  <a:gd name="T14" fmla="*/ 2147483647 w 163"/>
                  <a:gd name="T15" fmla="*/ 0 h 355"/>
                  <a:gd name="T16" fmla="*/ 2147483647 w 163"/>
                  <a:gd name="T17" fmla="*/ 0 h 35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63" h="355">
                    <a:moveTo>
                      <a:pt x="62" y="0"/>
                    </a:moveTo>
                    <a:cubicBezTo>
                      <a:pt x="28" y="0"/>
                      <a:pt x="0" y="28"/>
                      <a:pt x="1" y="64"/>
                    </a:cubicBezTo>
                    <a:cubicBezTo>
                      <a:pt x="9" y="290"/>
                      <a:pt x="9" y="290"/>
                      <a:pt x="9" y="290"/>
                    </a:cubicBezTo>
                    <a:cubicBezTo>
                      <a:pt x="10" y="325"/>
                      <a:pt x="39" y="355"/>
                      <a:pt x="74" y="355"/>
                    </a:cubicBezTo>
                    <a:cubicBezTo>
                      <a:pt x="101" y="355"/>
                      <a:pt x="101" y="355"/>
                      <a:pt x="101" y="355"/>
                    </a:cubicBezTo>
                    <a:cubicBezTo>
                      <a:pt x="136" y="355"/>
                      <a:pt x="163" y="327"/>
                      <a:pt x="162" y="291"/>
                    </a:cubicBezTo>
                    <a:cubicBezTo>
                      <a:pt x="154" y="65"/>
                      <a:pt x="154" y="65"/>
                      <a:pt x="154" y="65"/>
                    </a:cubicBezTo>
                    <a:cubicBezTo>
                      <a:pt x="153" y="30"/>
                      <a:pt x="124" y="1"/>
                      <a:pt x="89" y="0"/>
                    </a:cubicBezTo>
                    <a:lnTo>
                      <a:pt x="62" y="0"/>
                    </a:lnTo>
                    <a:close/>
                  </a:path>
                </a:pathLst>
              </a:custGeom>
              <a:solidFill>
                <a:srgbClr val="FADAB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28692" name="Rectangle 52"/>
              <p:cNvSpPr>
                <a:spLocks noChangeArrowheads="1"/>
              </p:cNvSpPr>
              <p:nvPr/>
            </p:nvSpPr>
            <p:spPr bwMode="auto">
              <a:xfrm>
                <a:off x="161926" y="2744788"/>
                <a:ext cx="823913" cy="254000"/>
              </a:xfrm>
              <a:prstGeom prst="rect">
                <a:avLst/>
              </a:prstGeom>
              <a:solidFill>
                <a:srgbClr val="FEFAD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微软雅黑" pitchFamily="34" charset="-122"/>
                  <a:cs typeface="+mn-cs"/>
                </a:endParaRPr>
              </a:p>
            </p:txBody>
          </p:sp>
          <p:sp>
            <p:nvSpPr>
              <p:cNvPr id="28693" name="Rectangle 53"/>
              <p:cNvSpPr>
                <a:spLocks noChangeArrowheads="1"/>
              </p:cNvSpPr>
              <p:nvPr/>
            </p:nvSpPr>
            <p:spPr bwMode="auto">
              <a:xfrm>
                <a:off x="560388" y="2744788"/>
                <a:ext cx="425450" cy="254000"/>
              </a:xfrm>
              <a:prstGeom prst="rect">
                <a:avLst/>
              </a:prstGeom>
              <a:solidFill>
                <a:srgbClr val="BFBCA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微软雅黑" pitchFamily="34" charset="-122"/>
                  <a:cs typeface="+mn-cs"/>
                </a:endParaRPr>
              </a:p>
            </p:txBody>
          </p:sp>
          <p:sp>
            <p:nvSpPr>
              <p:cNvPr id="28694" name="Rectangle 54"/>
              <p:cNvSpPr>
                <a:spLocks noChangeArrowheads="1"/>
              </p:cNvSpPr>
              <p:nvPr/>
            </p:nvSpPr>
            <p:spPr bwMode="auto">
              <a:xfrm>
                <a:off x="73026" y="2998788"/>
                <a:ext cx="1004888" cy="619125"/>
              </a:xfrm>
              <a:prstGeom prst="rect">
                <a:avLst/>
              </a:prstGeom>
              <a:solidFill>
                <a:srgbClr val="473F3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微软雅黑" pitchFamily="34" charset="-122"/>
                  <a:cs typeface="+mn-cs"/>
                </a:endParaRPr>
              </a:p>
            </p:txBody>
          </p:sp>
          <p:sp>
            <p:nvSpPr>
              <p:cNvPr id="28695" name="Rectangle 55"/>
              <p:cNvSpPr>
                <a:spLocks noChangeArrowheads="1"/>
              </p:cNvSpPr>
              <p:nvPr/>
            </p:nvSpPr>
            <p:spPr bwMode="auto">
              <a:xfrm>
                <a:off x="560388" y="2998788"/>
                <a:ext cx="517525" cy="619125"/>
              </a:xfrm>
              <a:prstGeom prst="rect">
                <a:avLst/>
              </a:prstGeom>
              <a:solidFill>
                <a:srgbClr val="352F2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微软雅黑" pitchFamily="34" charset="-122"/>
                  <a:cs typeface="+mn-cs"/>
                </a:endParaRPr>
              </a:p>
            </p:txBody>
          </p:sp>
          <p:sp>
            <p:nvSpPr>
              <p:cNvPr id="28696" name="Oval 56"/>
              <p:cNvSpPr>
                <a:spLocks noChangeArrowheads="1"/>
              </p:cNvSpPr>
              <p:nvPr/>
            </p:nvSpPr>
            <p:spPr bwMode="auto">
              <a:xfrm>
                <a:off x="800101" y="2806700"/>
                <a:ext cx="152400" cy="149225"/>
              </a:xfrm>
              <a:prstGeom prst="ellipse">
                <a:avLst/>
              </a:prstGeom>
              <a:solidFill>
                <a:srgbClr val="F9E59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微软雅黑" pitchFamily="34" charset="-122"/>
                  <a:cs typeface="+mn-cs"/>
                </a:endParaRPr>
              </a:p>
            </p:txBody>
          </p:sp>
          <p:sp>
            <p:nvSpPr>
              <p:cNvPr id="28697" name="Freeform 57"/>
              <p:cNvSpPr>
                <a:spLocks/>
              </p:cNvSpPr>
              <p:nvPr/>
            </p:nvSpPr>
            <p:spPr bwMode="auto">
              <a:xfrm>
                <a:off x="244476" y="0"/>
                <a:ext cx="3476625" cy="2555875"/>
              </a:xfrm>
              <a:custGeom>
                <a:avLst/>
                <a:gdLst>
                  <a:gd name="T0" fmla="*/ 2147483647 w 1326"/>
                  <a:gd name="T1" fmla="*/ 0 h 974"/>
                  <a:gd name="T2" fmla="*/ 2147483647 w 1326"/>
                  <a:gd name="T3" fmla="*/ 0 h 974"/>
                  <a:gd name="T4" fmla="*/ 0 w 1326"/>
                  <a:gd name="T5" fmla="*/ 2147483647 h 974"/>
                  <a:gd name="T6" fmla="*/ 0 w 1326"/>
                  <a:gd name="T7" fmla="*/ 2147483647 h 974"/>
                  <a:gd name="T8" fmla="*/ 2147483647 w 1326"/>
                  <a:gd name="T9" fmla="*/ 2147483647 h 974"/>
                  <a:gd name="T10" fmla="*/ 2147483647 w 1326"/>
                  <a:gd name="T11" fmla="*/ 2147483647 h 974"/>
                  <a:gd name="T12" fmla="*/ 2147483647 w 1326"/>
                  <a:gd name="T13" fmla="*/ 2147483647 h 974"/>
                  <a:gd name="T14" fmla="*/ 2147483647 w 1326"/>
                  <a:gd name="T15" fmla="*/ 2147483647 h 974"/>
                  <a:gd name="T16" fmla="*/ 2147483647 w 1326"/>
                  <a:gd name="T17" fmla="*/ 0 h 97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326" h="974">
                    <a:moveTo>
                      <a:pt x="1266" y="0"/>
                    </a:moveTo>
                    <a:cubicBezTo>
                      <a:pt x="60" y="0"/>
                      <a:pt x="60" y="0"/>
                      <a:pt x="60" y="0"/>
                    </a:cubicBezTo>
                    <a:cubicBezTo>
                      <a:pt x="27" y="0"/>
                      <a:pt x="0" y="28"/>
                      <a:pt x="0" y="62"/>
                    </a:cubicBezTo>
                    <a:cubicBezTo>
                      <a:pt x="0" y="912"/>
                      <a:pt x="0" y="912"/>
                      <a:pt x="0" y="912"/>
                    </a:cubicBezTo>
                    <a:cubicBezTo>
                      <a:pt x="0" y="946"/>
                      <a:pt x="27" y="974"/>
                      <a:pt x="60" y="974"/>
                    </a:cubicBezTo>
                    <a:cubicBezTo>
                      <a:pt x="1266" y="974"/>
                      <a:pt x="1266" y="974"/>
                      <a:pt x="1266" y="974"/>
                    </a:cubicBezTo>
                    <a:cubicBezTo>
                      <a:pt x="1300" y="974"/>
                      <a:pt x="1326" y="946"/>
                      <a:pt x="1326" y="912"/>
                    </a:cubicBezTo>
                    <a:cubicBezTo>
                      <a:pt x="1326" y="62"/>
                      <a:pt x="1326" y="62"/>
                      <a:pt x="1326" y="62"/>
                    </a:cubicBezTo>
                    <a:cubicBezTo>
                      <a:pt x="1326" y="28"/>
                      <a:pt x="1300" y="0"/>
                      <a:pt x="1266" y="0"/>
                    </a:cubicBezTo>
                    <a:close/>
                  </a:path>
                </a:pathLst>
              </a:custGeom>
              <a:solidFill>
                <a:srgbClr val="43576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28698" name="Oval 58"/>
              <p:cNvSpPr>
                <a:spLocks noChangeArrowheads="1"/>
              </p:cNvSpPr>
              <p:nvPr/>
            </p:nvSpPr>
            <p:spPr bwMode="auto">
              <a:xfrm>
                <a:off x="401638" y="1820863"/>
                <a:ext cx="69850" cy="71438"/>
              </a:xfrm>
              <a:prstGeom prst="ellipse">
                <a:avLst/>
              </a:prstGeom>
              <a:solidFill>
                <a:srgbClr val="F0EEE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微软雅黑" pitchFamily="34" charset="-122"/>
                  <a:cs typeface="+mn-cs"/>
                </a:endParaRPr>
              </a:p>
            </p:txBody>
          </p:sp>
          <p:sp>
            <p:nvSpPr>
              <p:cNvPr id="28699" name="Oval 59"/>
              <p:cNvSpPr>
                <a:spLocks noChangeArrowheads="1"/>
              </p:cNvSpPr>
              <p:nvPr/>
            </p:nvSpPr>
            <p:spPr bwMode="auto">
              <a:xfrm>
                <a:off x="401638" y="1592263"/>
                <a:ext cx="69850" cy="73025"/>
              </a:xfrm>
              <a:prstGeom prst="ellipse">
                <a:avLst/>
              </a:prstGeom>
              <a:solidFill>
                <a:srgbClr val="F0EEE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微软雅黑" pitchFamily="34" charset="-122"/>
                  <a:cs typeface="+mn-cs"/>
                </a:endParaRPr>
              </a:p>
            </p:txBody>
          </p:sp>
          <p:sp>
            <p:nvSpPr>
              <p:cNvPr id="28700" name="Oval 60"/>
              <p:cNvSpPr>
                <a:spLocks noChangeArrowheads="1"/>
              </p:cNvSpPr>
              <p:nvPr/>
            </p:nvSpPr>
            <p:spPr bwMode="auto">
              <a:xfrm>
                <a:off x="401638" y="1366838"/>
                <a:ext cx="69850" cy="71438"/>
              </a:xfrm>
              <a:prstGeom prst="ellipse">
                <a:avLst/>
              </a:prstGeom>
              <a:solidFill>
                <a:srgbClr val="F0EEE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微软雅黑" pitchFamily="34" charset="-122"/>
                  <a:cs typeface="+mn-cs"/>
                </a:endParaRPr>
              </a:p>
            </p:txBody>
          </p:sp>
          <p:sp>
            <p:nvSpPr>
              <p:cNvPr id="28701" name="Oval 61"/>
              <p:cNvSpPr>
                <a:spLocks noChangeArrowheads="1"/>
              </p:cNvSpPr>
              <p:nvPr/>
            </p:nvSpPr>
            <p:spPr bwMode="auto">
              <a:xfrm>
                <a:off x="401638" y="1138238"/>
                <a:ext cx="69850" cy="74613"/>
              </a:xfrm>
              <a:prstGeom prst="ellipse">
                <a:avLst/>
              </a:prstGeom>
              <a:solidFill>
                <a:srgbClr val="F0EEE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微软雅黑" pitchFamily="34" charset="-122"/>
                  <a:cs typeface="+mn-cs"/>
                </a:endParaRPr>
              </a:p>
            </p:txBody>
          </p:sp>
          <p:sp>
            <p:nvSpPr>
              <p:cNvPr id="28702" name="Rectangle 63"/>
              <p:cNvSpPr>
                <a:spLocks noChangeArrowheads="1"/>
              </p:cNvSpPr>
              <p:nvPr/>
            </p:nvSpPr>
            <p:spPr bwMode="auto">
              <a:xfrm>
                <a:off x="658813" y="195263"/>
                <a:ext cx="2862263" cy="2168525"/>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微软雅黑" pitchFamily="34" charset="-122"/>
                  <a:cs typeface="+mn-cs"/>
                </a:endParaRPr>
              </a:p>
            </p:txBody>
          </p:sp>
          <p:sp>
            <p:nvSpPr>
              <p:cNvPr id="28703" name="Freeform 64"/>
              <p:cNvSpPr>
                <a:spLocks/>
              </p:cNvSpPr>
              <p:nvPr/>
            </p:nvSpPr>
            <p:spPr bwMode="auto">
              <a:xfrm>
                <a:off x="658813" y="195263"/>
                <a:ext cx="2862263" cy="2168525"/>
              </a:xfrm>
              <a:custGeom>
                <a:avLst/>
                <a:gdLst>
                  <a:gd name="T0" fmla="*/ 2147483647 w 1803"/>
                  <a:gd name="T1" fmla="*/ 0 h 1366"/>
                  <a:gd name="T2" fmla="*/ 2147483647 w 1803"/>
                  <a:gd name="T3" fmla="*/ 2147483647 h 1366"/>
                  <a:gd name="T4" fmla="*/ 0 w 1803"/>
                  <a:gd name="T5" fmla="*/ 2147483647 h 1366"/>
                  <a:gd name="T6" fmla="*/ 2147483647 w 1803"/>
                  <a:gd name="T7" fmla="*/ 0 h 136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803" h="1366">
                    <a:moveTo>
                      <a:pt x="1803" y="0"/>
                    </a:moveTo>
                    <a:lnTo>
                      <a:pt x="1803" y="1366"/>
                    </a:lnTo>
                    <a:lnTo>
                      <a:pt x="0" y="1366"/>
                    </a:lnTo>
                    <a:lnTo>
                      <a:pt x="180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28704" name="Freeform 72"/>
              <p:cNvSpPr>
                <a:spLocks/>
              </p:cNvSpPr>
              <p:nvPr/>
            </p:nvSpPr>
            <p:spPr bwMode="auto">
              <a:xfrm>
                <a:off x="2519363" y="1747838"/>
                <a:ext cx="481013" cy="603250"/>
              </a:xfrm>
              <a:custGeom>
                <a:avLst/>
                <a:gdLst>
                  <a:gd name="T0" fmla="*/ 2147483647 w 183"/>
                  <a:gd name="T1" fmla="*/ 2147483647 h 230"/>
                  <a:gd name="T2" fmla="*/ 2147483647 w 183"/>
                  <a:gd name="T3" fmla="*/ 2147483647 h 230"/>
                  <a:gd name="T4" fmla="*/ 2147483647 w 183"/>
                  <a:gd name="T5" fmla="*/ 2147483647 h 230"/>
                  <a:gd name="T6" fmla="*/ 2147483647 w 183"/>
                  <a:gd name="T7" fmla="*/ 2147483647 h 230"/>
                  <a:gd name="T8" fmla="*/ 2147483647 w 183"/>
                  <a:gd name="T9" fmla="*/ 2147483647 h 230"/>
                  <a:gd name="T10" fmla="*/ 2147483647 w 183"/>
                  <a:gd name="T11" fmla="*/ 2147483647 h 230"/>
                  <a:gd name="T12" fmla="*/ 2147483647 w 183"/>
                  <a:gd name="T13" fmla="*/ 2147483647 h 230"/>
                  <a:gd name="T14" fmla="*/ 2147483647 w 183"/>
                  <a:gd name="T15" fmla="*/ 2147483647 h 230"/>
                  <a:gd name="T16" fmla="*/ 2147483647 w 183"/>
                  <a:gd name="T17" fmla="*/ 2147483647 h 23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83" h="230">
                    <a:moveTo>
                      <a:pt x="42" y="11"/>
                    </a:moveTo>
                    <a:cubicBezTo>
                      <a:pt x="62" y="0"/>
                      <a:pt x="87" y="7"/>
                      <a:pt x="99" y="27"/>
                    </a:cubicBezTo>
                    <a:cubicBezTo>
                      <a:pt x="172" y="153"/>
                      <a:pt x="172" y="153"/>
                      <a:pt x="172" y="153"/>
                    </a:cubicBezTo>
                    <a:cubicBezTo>
                      <a:pt x="183" y="173"/>
                      <a:pt x="176" y="198"/>
                      <a:pt x="156" y="210"/>
                    </a:cubicBezTo>
                    <a:cubicBezTo>
                      <a:pt x="141" y="218"/>
                      <a:pt x="141" y="218"/>
                      <a:pt x="141" y="218"/>
                    </a:cubicBezTo>
                    <a:cubicBezTo>
                      <a:pt x="121" y="230"/>
                      <a:pt x="96" y="223"/>
                      <a:pt x="84" y="203"/>
                    </a:cubicBezTo>
                    <a:cubicBezTo>
                      <a:pt x="11" y="77"/>
                      <a:pt x="11" y="77"/>
                      <a:pt x="11" y="77"/>
                    </a:cubicBezTo>
                    <a:cubicBezTo>
                      <a:pt x="0" y="57"/>
                      <a:pt x="7" y="31"/>
                      <a:pt x="27" y="20"/>
                    </a:cubicBezTo>
                    <a:lnTo>
                      <a:pt x="42" y="11"/>
                    </a:lnTo>
                    <a:close/>
                  </a:path>
                </a:pathLst>
              </a:custGeom>
              <a:solidFill>
                <a:srgbClr val="FADAB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28705" name="Freeform 73"/>
              <p:cNvSpPr>
                <a:spLocks/>
              </p:cNvSpPr>
              <p:nvPr/>
            </p:nvSpPr>
            <p:spPr bwMode="auto">
              <a:xfrm>
                <a:off x="2527301" y="1747838"/>
                <a:ext cx="469900" cy="536575"/>
              </a:xfrm>
              <a:custGeom>
                <a:avLst/>
                <a:gdLst>
                  <a:gd name="T0" fmla="*/ 2147483647 w 179"/>
                  <a:gd name="T1" fmla="*/ 2147483647 h 205"/>
                  <a:gd name="T2" fmla="*/ 2147483647 w 179"/>
                  <a:gd name="T3" fmla="*/ 2147483647 h 205"/>
                  <a:gd name="T4" fmla="*/ 2147483647 w 179"/>
                  <a:gd name="T5" fmla="*/ 2147483647 h 205"/>
                  <a:gd name="T6" fmla="*/ 2147483647 w 179"/>
                  <a:gd name="T7" fmla="*/ 2147483647 h 205"/>
                  <a:gd name="T8" fmla="*/ 2147483647 w 179"/>
                  <a:gd name="T9" fmla="*/ 2147483647 h 205"/>
                  <a:gd name="T10" fmla="*/ 2147483647 w 179"/>
                  <a:gd name="T11" fmla="*/ 2147483647 h 205"/>
                  <a:gd name="T12" fmla="*/ 2147483647 w 179"/>
                  <a:gd name="T13" fmla="*/ 2147483647 h 205"/>
                  <a:gd name="T14" fmla="*/ 2147483647 w 179"/>
                  <a:gd name="T15" fmla="*/ 2147483647 h 205"/>
                  <a:gd name="T16" fmla="*/ 2147483647 w 179"/>
                  <a:gd name="T17" fmla="*/ 2147483647 h 2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9" h="205">
                    <a:moveTo>
                      <a:pt x="4" y="66"/>
                    </a:moveTo>
                    <a:cubicBezTo>
                      <a:pt x="9" y="64"/>
                      <a:pt x="9" y="64"/>
                      <a:pt x="9" y="64"/>
                    </a:cubicBezTo>
                    <a:cubicBezTo>
                      <a:pt x="38" y="47"/>
                      <a:pt x="105" y="40"/>
                      <a:pt x="122" y="69"/>
                    </a:cubicBezTo>
                    <a:cubicBezTo>
                      <a:pt x="160" y="205"/>
                      <a:pt x="160" y="205"/>
                      <a:pt x="160" y="205"/>
                    </a:cubicBezTo>
                    <a:cubicBezTo>
                      <a:pt x="175" y="192"/>
                      <a:pt x="179" y="170"/>
                      <a:pt x="169" y="153"/>
                    </a:cubicBezTo>
                    <a:cubicBezTo>
                      <a:pt x="96" y="27"/>
                      <a:pt x="96" y="27"/>
                      <a:pt x="96" y="27"/>
                    </a:cubicBezTo>
                    <a:cubicBezTo>
                      <a:pt x="84" y="7"/>
                      <a:pt x="59" y="0"/>
                      <a:pt x="39" y="11"/>
                    </a:cubicBezTo>
                    <a:cubicBezTo>
                      <a:pt x="24" y="20"/>
                      <a:pt x="24" y="20"/>
                      <a:pt x="24" y="20"/>
                    </a:cubicBezTo>
                    <a:cubicBezTo>
                      <a:pt x="7" y="30"/>
                      <a:pt x="0" y="49"/>
                      <a:pt x="4" y="66"/>
                    </a:cubicBezTo>
                    <a:close/>
                  </a:path>
                </a:pathLst>
              </a:custGeom>
              <a:solidFill>
                <a:srgbClr val="EBCFA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28706" name="Freeform 74"/>
              <p:cNvSpPr>
                <a:spLocks/>
              </p:cNvSpPr>
              <p:nvPr/>
            </p:nvSpPr>
            <p:spPr bwMode="auto">
              <a:xfrm>
                <a:off x="2747963" y="1612900"/>
                <a:ext cx="482600" cy="606425"/>
              </a:xfrm>
              <a:custGeom>
                <a:avLst/>
                <a:gdLst>
                  <a:gd name="T0" fmla="*/ 2147483647 w 184"/>
                  <a:gd name="T1" fmla="*/ 2147483647 h 231"/>
                  <a:gd name="T2" fmla="*/ 2147483647 w 184"/>
                  <a:gd name="T3" fmla="*/ 2147483647 h 231"/>
                  <a:gd name="T4" fmla="*/ 2147483647 w 184"/>
                  <a:gd name="T5" fmla="*/ 2147483647 h 231"/>
                  <a:gd name="T6" fmla="*/ 2147483647 w 184"/>
                  <a:gd name="T7" fmla="*/ 2147483647 h 231"/>
                  <a:gd name="T8" fmla="*/ 2147483647 w 184"/>
                  <a:gd name="T9" fmla="*/ 2147483647 h 231"/>
                  <a:gd name="T10" fmla="*/ 2147483647 w 184"/>
                  <a:gd name="T11" fmla="*/ 2147483647 h 231"/>
                  <a:gd name="T12" fmla="*/ 2147483647 w 184"/>
                  <a:gd name="T13" fmla="*/ 2147483647 h 231"/>
                  <a:gd name="T14" fmla="*/ 2147483647 w 184"/>
                  <a:gd name="T15" fmla="*/ 2147483647 h 231"/>
                  <a:gd name="T16" fmla="*/ 2147483647 w 184"/>
                  <a:gd name="T17" fmla="*/ 2147483647 h 23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84" h="231">
                    <a:moveTo>
                      <a:pt x="42" y="12"/>
                    </a:moveTo>
                    <a:cubicBezTo>
                      <a:pt x="62" y="0"/>
                      <a:pt x="88" y="7"/>
                      <a:pt x="99" y="27"/>
                    </a:cubicBezTo>
                    <a:cubicBezTo>
                      <a:pt x="172" y="153"/>
                      <a:pt x="172" y="153"/>
                      <a:pt x="172" y="153"/>
                    </a:cubicBezTo>
                    <a:cubicBezTo>
                      <a:pt x="184" y="173"/>
                      <a:pt x="177" y="199"/>
                      <a:pt x="157" y="210"/>
                    </a:cubicBezTo>
                    <a:cubicBezTo>
                      <a:pt x="142" y="219"/>
                      <a:pt x="142" y="219"/>
                      <a:pt x="142" y="219"/>
                    </a:cubicBezTo>
                    <a:cubicBezTo>
                      <a:pt x="122" y="231"/>
                      <a:pt x="96" y="224"/>
                      <a:pt x="85" y="204"/>
                    </a:cubicBezTo>
                    <a:cubicBezTo>
                      <a:pt x="12" y="78"/>
                      <a:pt x="12" y="78"/>
                      <a:pt x="12" y="78"/>
                    </a:cubicBezTo>
                    <a:cubicBezTo>
                      <a:pt x="0" y="58"/>
                      <a:pt x="7" y="32"/>
                      <a:pt x="27" y="20"/>
                    </a:cubicBezTo>
                    <a:lnTo>
                      <a:pt x="42" y="12"/>
                    </a:lnTo>
                    <a:close/>
                  </a:path>
                </a:pathLst>
              </a:custGeom>
              <a:solidFill>
                <a:srgbClr val="FADAB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28707" name="Freeform 75"/>
              <p:cNvSpPr>
                <a:spLocks/>
              </p:cNvSpPr>
              <p:nvPr/>
            </p:nvSpPr>
            <p:spPr bwMode="auto">
              <a:xfrm>
                <a:off x="2755901" y="1612900"/>
                <a:ext cx="469900" cy="538163"/>
              </a:xfrm>
              <a:custGeom>
                <a:avLst/>
                <a:gdLst>
                  <a:gd name="T0" fmla="*/ 2147483647 w 179"/>
                  <a:gd name="T1" fmla="*/ 2147483647 h 205"/>
                  <a:gd name="T2" fmla="*/ 2147483647 w 179"/>
                  <a:gd name="T3" fmla="*/ 2147483647 h 205"/>
                  <a:gd name="T4" fmla="*/ 2147483647 w 179"/>
                  <a:gd name="T5" fmla="*/ 2147483647 h 205"/>
                  <a:gd name="T6" fmla="*/ 2147483647 w 179"/>
                  <a:gd name="T7" fmla="*/ 2147483647 h 205"/>
                  <a:gd name="T8" fmla="*/ 2147483647 w 179"/>
                  <a:gd name="T9" fmla="*/ 2147483647 h 205"/>
                  <a:gd name="T10" fmla="*/ 2147483647 w 179"/>
                  <a:gd name="T11" fmla="*/ 2147483647 h 205"/>
                  <a:gd name="T12" fmla="*/ 2147483647 w 179"/>
                  <a:gd name="T13" fmla="*/ 2147483647 h 205"/>
                  <a:gd name="T14" fmla="*/ 2147483647 w 179"/>
                  <a:gd name="T15" fmla="*/ 2147483647 h 205"/>
                  <a:gd name="T16" fmla="*/ 2147483647 w 179"/>
                  <a:gd name="T17" fmla="*/ 2147483647 h 2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9" h="205">
                    <a:moveTo>
                      <a:pt x="5" y="67"/>
                    </a:moveTo>
                    <a:cubicBezTo>
                      <a:pt x="9" y="64"/>
                      <a:pt x="9" y="64"/>
                      <a:pt x="9" y="64"/>
                    </a:cubicBezTo>
                    <a:cubicBezTo>
                      <a:pt x="38" y="47"/>
                      <a:pt x="104" y="41"/>
                      <a:pt x="121" y="70"/>
                    </a:cubicBezTo>
                    <a:cubicBezTo>
                      <a:pt x="161" y="205"/>
                      <a:pt x="161" y="205"/>
                      <a:pt x="161" y="205"/>
                    </a:cubicBezTo>
                    <a:cubicBezTo>
                      <a:pt x="175" y="192"/>
                      <a:pt x="179" y="171"/>
                      <a:pt x="169" y="153"/>
                    </a:cubicBezTo>
                    <a:cubicBezTo>
                      <a:pt x="96" y="27"/>
                      <a:pt x="96" y="27"/>
                      <a:pt x="96" y="27"/>
                    </a:cubicBezTo>
                    <a:cubicBezTo>
                      <a:pt x="85" y="7"/>
                      <a:pt x="59" y="0"/>
                      <a:pt x="39" y="12"/>
                    </a:cubicBezTo>
                    <a:cubicBezTo>
                      <a:pt x="24" y="20"/>
                      <a:pt x="24" y="20"/>
                      <a:pt x="24" y="20"/>
                    </a:cubicBezTo>
                    <a:cubicBezTo>
                      <a:pt x="8" y="30"/>
                      <a:pt x="0" y="49"/>
                      <a:pt x="5" y="67"/>
                    </a:cubicBezTo>
                    <a:close/>
                  </a:path>
                </a:pathLst>
              </a:custGeom>
              <a:solidFill>
                <a:srgbClr val="EBCFA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28708" name="Freeform 76"/>
              <p:cNvSpPr>
                <a:spLocks/>
              </p:cNvSpPr>
              <p:nvPr/>
            </p:nvSpPr>
            <p:spPr bwMode="auto">
              <a:xfrm>
                <a:off x="2978151" y="1479550"/>
                <a:ext cx="482600" cy="606425"/>
              </a:xfrm>
              <a:custGeom>
                <a:avLst/>
                <a:gdLst>
                  <a:gd name="T0" fmla="*/ 2147483647 w 184"/>
                  <a:gd name="T1" fmla="*/ 2147483647 h 231"/>
                  <a:gd name="T2" fmla="*/ 2147483647 w 184"/>
                  <a:gd name="T3" fmla="*/ 2147483647 h 231"/>
                  <a:gd name="T4" fmla="*/ 2147483647 w 184"/>
                  <a:gd name="T5" fmla="*/ 2147483647 h 231"/>
                  <a:gd name="T6" fmla="*/ 2147483647 w 184"/>
                  <a:gd name="T7" fmla="*/ 2147483647 h 231"/>
                  <a:gd name="T8" fmla="*/ 2147483647 w 184"/>
                  <a:gd name="T9" fmla="*/ 2147483647 h 231"/>
                  <a:gd name="T10" fmla="*/ 2147483647 w 184"/>
                  <a:gd name="T11" fmla="*/ 2147483647 h 231"/>
                  <a:gd name="T12" fmla="*/ 2147483647 w 184"/>
                  <a:gd name="T13" fmla="*/ 2147483647 h 231"/>
                  <a:gd name="T14" fmla="*/ 2147483647 w 184"/>
                  <a:gd name="T15" fmla="*/ 2147483647 h 231"/>
                  <a:gd name="T16" fmla="*/ 2147483647 w 184"/>
                  <a:gd name="T17" fmla="*/ 2147483647 h 23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84" h="231">
                    <a:moveTo>
                      <a:pt x="42" y="12"/>
                    </a:moveTo>
                    <a:cubicBezTo>
                      <a:pt x="62" y="0"/>
                      <a:pt x="88" y="7"/>
                      <a:pt x="100" y="27"/>
                    </a:cubicBezTo>
                    <a:cubicBezTo>
                      <a:pt x="172" y="153"/>
                      <a:pt x="172" y="153"/>
                      <a:pt x="172" y="153"/>
                    </a:cubicBezTo>
                    <a:cubicBezTo>
                      <a:pt x="184" y="173"/>
                      <a:pt x="177" y="199"/>
                      <a:pt x="157" y="210"/>
                    </a:cubicBezTo>
                    <a:cubicBezTo>
                      <a:pt x="142" y="219"/>
                      <a:pt x="142" y="219"/>
                      <a:pt x="142" y="219"/>
                    </a:cubicBezTo>
                    <a:cubicBezTo>
                      <a:pt x="122" y="231"/>
                      <a:pt x="96" y="224"/>
                      <a:pt x="85" y="204"/>
                    </a:cubicBezTo>
                    <a:cubicBezTo>
                      <a:pt x="12" y="78"/>
                      <a:pt x="12" y="78"/>
                      <a:pt x="12" y="78"/>
                    </a:cubicBezTo>
                    <a:cubicBezTo>
                      <a:pt x="0" y="58"/>
                      <a:pt x="7" y="32"/>
                      <a:pt x="27" y="21"/>
                    </a:cubicBezTo>
                    <a:lnTo>
                      <a:pt x="42" y="12"/>
                    </a:lnTo>
                    <a:close/>
                  </a:path>
                </a:pathLst>
              </a:custGeom>
              <a:solidFill>
                <a:srgbClr val="FADAB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28709" name="Freeform 77"/>
              <p:cNvSpPr>
                <a:spLocks/>
              </p:cNvSpPr>
              <p:nvPr/>
            </p:nvSpPr>
            <p:spPr bwMode="auto">
              <a:xfrm>
                <a:off x="2986088" y="1479550"/>
                <a:ext cx="469900" cy="449263"/>
              </a:xfrm>
              <a:custGeom>
                <a:avLst/>
                <a:gdLst>
                  <a:gd name="T0" fmla="*/ 2147483647 w 179"/>
                  <a:gd name="T1" fmla="*/ 2147483647 h 171"/>
                  <a:gd name="T2" fmla="*/ 2147483647 w 179"/>
                  <a:gd name="T3" fmla="*/ 2147483647 h 171"/>
                  <a:gd name="T4" fmla="*/ 2147483647 w 179"/>
                  <a:gd name="T5" fmla="*/ 2147483647 h 171"/>
                  <a:gd name="T6" fmla="*/ 2147483647 w 179"/>
                  <a:gd name="T7" fmla="*/ 2147483647 h 171"/>
                  <a:gd name="T8" fmla="*/ 2147483647 w 179"/>
                  <a:gd name="T9" fmla="*/ 2147483647 h 171"/>
                  <a:gd name="T10" fmla="*/ 2147483647 w 179"/>
                  <a:gd name="T11" fmla="*/ 2147483647 h 171"/>
                  <a:gd name="T12" fmla="*/ 2147483647 w 179"/>
                  <a:gd name="T13" fmla="*/ 2147483647 h 171"/>
                  <a:gd name="T14" fmla="*/ 2147483647 w 179"/>
                  <a:gd name="T15" fmla="*/ 2147483647 h 17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79" h="171">
                    <a:moveTo>
                      <a:pt x="5" y="67"/>
                    </a:moveTo>
                    <a:cubicBezTo>
                      <a:pt x="10" y="64"/>
                      <a:pt x="10" y="64"/>
                      <a:pt x="10" y="64"/>
                    </a:cubicBezTo>
                    <a:cubicBezTo>
                      <a:pt x="39" y="48"/>
                      <a:pt x="104" y="41"/>
                      <a:pt x="121" y="70"/>
                    </a:cubicBezTo>
                    <a:cubicBezTo>
                      <a:pt x="121" y="70"/>
                      <a:pt x="179" y="171"/>
                      <a:pt x="169" y="153"/>
                    </a:cubicBezTo>
                    <a:cubicBezTo>
                      <a:pt x="97" y="27"/>
                      <a:pt x="97" y="27"/>
                      <a:pt x="97" y="27"/>
                    </a:cubicBezTo>
                    <a:cubicBezTo>
                      <a:pt x="85" y="7"/>
                      <a:pt x="59" y="0"/>
                      <a:pt x="39" y="12"/>
                    </a:cubicBezTo>
                    <a:cubicBezTo>
                      <a:pt x="24" y="21"/>
                      <a:pt x="24" y="21"/>
                      <a:pt x="24" y="21"/>
                    </a:cubicBezTo>
                    <a:cubicBezTo>
                      <a:pt x="8" y="30"/>
                      <a:pt x="0" y="49"/>
                      <a:pt x="5" y="67"/>
                    </a:cubicBezTo>
                    <a:close/>
                  </a:path>
                </a:pathLst>
              </a:custGeom>
              <a:solidFill>
                <a:srgbClr val="EBCFA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28710" name="Freeform 78"/>
              <p:cNvSpPr>
                <a:spLocks/>
              </p:cNvSpPr>
              <p:nvPr/>
            </p:nvSpPr>
            <p:spPr bwMode="auto">
              <a:xfrm>
                <a:off x="1990726" y="1390650"/>
                <a:ext cx="693738" cy="954088"/>
              </a:xfrm>
              <a:custGeom>
                <a:avLst/>
                <a:gdLst>
                  <a:gd name="T0" fmla="*/ 2147483647 w 265"/>
                  <a:gd name="T1" fmla="*/ 2147483647 h 364"/>
                  <a:gd name="T2" fmla="*/ 2147483647 w 265"/>
                  <a:gd name="T3" fmla="*/ 2147483647 h 364"/>
                  <a:gd name="T4" fmla="*/ 2147483647 w 265"/>
                  <a:gd name="T5" fmla="*/ 2147483647 h 364"/>
                  <a:gd name="T6" fmla="*/ 2147483647 w 265"/>
                  <a:gd name="T7" fmla="*/ 2147483647 h 364"/>
                  <a:gd name="T8" fmla="*/ 2147483647 w 265"/>
                  <a:gd name="T9" fmla="*/ 2147483647 h 364"/>
                  <a:gd name="T10" fmla="*/ 2147483647 w 265"/>
                  <a:gd name="T11" fmla="*/ 2147483647 h 364"/>
                  <a:gd name="T12" fmla="*/ 2147483647 w 265"/>
                  <a:gd name="T13" fmla="*/ 2147483647 h 364"/>
                  <a:gd name="T14" fmla="*/ 2147483647 w 265"/>
                  <a:gd name="T15" fmla="*/ 2147483647 h 364"/>
                  <a:gd name="T16" fmla="*/ 2147483647 w 265"/>
                  <a:gd name="T17" fmla="*/ 2147483647 h 36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65" h="364">
                    <a:moveTo>
                      <a:pt x="236" y="342"/>
                    </a:moveTo>
                    <a:cubicBezTo>
                      <a:pt x="257" y="330"/>
                      <a:pt x="265" y="302"/>
                      <a:pt x="252" y="281"/>
                    </a:cubicBezTo>
                    <a:cubicBezTo>
                      <a:pt x="107" y="29"/>
                      <a:pt x="107" y="29"/>
                      <a:pt x="107" y="29"/>
                    </a:cubicBezTo>
                    <a:cubicBezTo>
                      <a:pt x="94" y="7"/>
                      <a:pt x="67" y="0"/>
                      <a:pt x="45" y="12"/>
                    </a:cubicBezTo>
                    <a:cubicBezTo>
                      <a:pt x="29" y="22"/>
                      <a:pt x="29" y="22"/>
                      <a:pt x="29" y="22"/>
                    </a:cubicBezTo>
                    <a:cubicBezTo>
                      <a:pt x="8" y="34"/>
                      <a:pt x="0" y="62"/>
                      <a:pt x="13" y="83"/>
                    </a:cubicBezTo>
                    <a:cubicBezTo>
                      <a:pt x="158" y="335"/>
                      <a:pt x="158" y="335"/>
                      <a:pt x="158" y="335"/>
                    </a:cubicBezTo>
                    <a:cubicBezTo>
                      <a:pt x="171" y="357"/>
                      <a:pt x="198" y="364"/>
                      <a:pt x="220" y="352"/>
                    </a:cubicBezTo>
                    <a:lnTo>
                      <a:pt x="236" y="342"/>
                    </a:lnTo>
                    <a:close/>
                  </a:path>
                </a:pathLst>
              </a:custGeom>
              <a:solidFill>
                <a:srgbClr val="FADAB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28711" name="Freeform 79"/>
              <p:cNvSpPr>
                <a:spLocks/>
              </p:cNvSpPr>
              <p:nvPr/>
            </p:nvSpPr>
            <p:spPr bwMode="auto">
              <a:xfrm>
                <a:off x="2000251" y="1393825"/>
                <a:ext cx="690563" cy="717550"/>
              </a:xfrm>
              <a:custGeom>
                <a:avLst/>
                <a:gdLst>
                  <a:gd name="T0" fmla="*/ 2147483647 w 263"/>
                  <a:gd name="T1" fmla="*/ 2147483647 h 274"/>
                  <a:gd name="T2" fmla="*/ 2147483647 w 263"/>
                  <a:gd name="T3" fmla="*/ 2147483647 h 274"/>
                  <a:gd name="T4" fmla="*/ 2147483647 w 263"/>
                  <a:gd name="T5" fmla="*/ 2147483647 h 274"/>
                  <a:gd name="T6" fmla="*/ 2147483647 w 263"/>
                  <a:gd name="T7" fmla="*/ 2147483647 h 274"/>
                  <a:gd name="T8" fmla="*/ 2147483647 w 263"/>
                  <a:gd name="T9" fmla="*/ 2147483647 h 274"/>
                  <a:gd name="T10" fmla="*/ 2147483647 w 263"/>
                  <a:gd name="T11" fmla="*/ 2147483647 h 274"/>
                  <a:gd name="T12" fmla="*/ 2147483647 w 263"/>
                  <a:gd name="T13" fmla="*/ 2147483647 h 274"/>
                  <a:gd name="T14" fmla="*/ 2147483647 w 263"/>
                  <a:gd name="T15" fmla="*/ 2147483647 h 274"/>
                  <a:gd name="T16" fmla="*/ 2147483647 w 263"/>
                  <a:gd name="T17" fmla="*/ 2147483647 h 27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63" h="274">
                    <a:moveTo>
                      <a:pt x="5" y="72"/>
                    </a:moveTo>
                    <a:cubicBezTo>
                      <a:pt x="10" y="69"/>
                      <a:pt x="10" y="69"/>
                      <a:pt x="10" y="69"/>
                    </a:cubicBezTo>
                    <a:cubicBezTo>
                      <a:pt x="41" y="51"/>
                      <a:pt x="81" y="61"/>
                      <a:pt x="99" y="93"/>
                    </a:cubicBezTo>
                    <a:cubicBezTo>
                      <a:pt x="248" y="274"/>
                      <a:pt x="248" y="274"/>
                      <a:pt x="248" y="274"/>
                    </a:cubicBezTo>
                    <a:cubicBezTo>
                      <a:pt x="263" y="260"/>
                      <a:pt x="231" y="250"/>
                      <a:pt x="220" y="231"/>
                    </a:cubicBezTo>
                    <a:cubicBezTo>
                      <a:pt x="103" y="29"/>
                      <a:pt x="103" y="29"/>
                      <a:pt x="103" y="29"/>
                    </a:cubicBezTo>
                    <a:cubicBezTo>
                      <a:pt x="91" y="7"/>
                      <a:pt x="63" y="0"/>
                      <a:pt x="42" y="12"/>
                    </a:cubicBezTo>
                    <a:cubicBezTo>
                      <a:pt x="26" y="22"/>
                      <a:pt x="26" y="22"/>
                      <a:pt x="26" y="22"/>
                    </a:cubicBezTo>
                    <a:cubicBezTo>
                      <a:pt x="8" y="32"/>
                      <a:pt x="0" y="53"/>
                      <a:pt x="5" y="72"/>
                    </a:cubicBezTo>
                    <a:close/>
                  </a:path>
                </a:pathLst>
              </a:custGeom>
              <a:solidFill>
                <a:srgbClr val="EBCFA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28712" name="Freeform 80"/>
              <p:cNvSpPr>
                <a:spLocks/>
              </p:cNvSpPr>
              <p:nvPr/>
            </p:nvSpPr>
            <p:spPr bwMode="auto">
              <a:xfrm>
                <a:off x="2035176" y="1439863"/>
                <a:ext cx="261938" cy="260350"/>
              </a:xfrm>
              <a:custGeom>
                <a:avLst/>
                <a:gdLst>
                  <a:gd name="T0" fmla="*/ 2147483647 w 100"/>
                  <a:gd name="T1" fmla="*/ 2147483647 h 99"/>
                  <a:gd name="T2" fmla="*/ 2147483647 w 100"/>
                  <a:gd name="T3" fmla="*/ 2147483647 h 99"/>
                  <a:gd name="T4" fmla="*/ 2147483647 w 100"/>
                  <a:gd name="T5" fmla="*/ 2147483647 h 99"/>
                  <a:gd name="T6" fmla="*/ 2147483647 w 100"/>
                  <a:gd name="T7" fmla="*/ 2147483647 h 99"/>
                  <a:gd name="T8" fmla="*/ 2147483647 w 100"/>
                  <a:gd name="T9" fmla="*/ 2147483647 h 99"/>
                  <a:gd name="T10" fmla="*/ 2147483647 w 100"/>
                  <a:gd name="T11" fmla="*/ 2147483647 h 99"/>
                  <a:gd name="T12" fmla="*/ 2147483647 w 100"/>
                  <a:gd name="T13" fmla="*/ 2147483647 h 99"/>
                  <a:gd name="T14" fmla="*/ 2147483647 w 100"/>
                  <a:gd name="T15" fmla="*/ 2147483647 h 99"/>
                  <a:gd name="T16" fmla="*/ 2147483647 w 100"/>
                  <a:gd name="T17" fmla="*/ 2147483647 h 9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0" h="99">
                    <a:moveTo>
                      <a:pt x="77" y="82"/>
                    </a:moveTo>
                    <a:cubicBezTo>
                      <a:pt x="94" y="73"/>
                      <a:pt x="100" y="51"/>
                      <a:pt x="90" y="34"/>
                    </a:cubicBezTo>
                    <a:cubicBezTo>
                      <a:pt x="84" y="23"/>
                      <a:pt x="84" y="23"/>
                      <a:pt x="84" y="23"/>
                    </a:cubicBezTo>
                    <a:cubicBezTo>
                      <a:pt x="74" y="6"/>
                      <a:pt x="52" y="0"/>
                      <a:pt x="36" y="10"/>
                    </a:cubicBezTo>
                    <a:cubicBezTo>
                      <a:pt x="23" y="17"/>
                      <a:pt x="23" y="17"/>
                      <a:pt x="23" y="17"/>
                    </a:cubicBezTo>
                    <a:cubicBezTo>
                      <a:pt x="6" y="27"/>
                      <a:pt x="0" y="48"/>
                      <a:pt x="10" y="65"/>
                    </a:cubicBezTo>
                    <a:cubicBezTo>
                      <a:pt x="17" y="77"/>
                      <a:pt x="17" y="77"/>
                      <a:pt x="17" y="77"/>
                    </a:cubicBezTo>
                    <a:cubicBezTo>
                      <a:pt x="26" y="94"/>
                      <a:pt x="48" y="99"/>
                      <a:pt x="65" y="90"/>
                    </a:cubicBezTo>
                    <a:lnTo>
                      <a:pt x="77" y="82"/>
                    </a:lnTo>
                    <a:close/>
                  </a:path>
                </a:pathLst>
              </a:custGeom>
              <a:solidFill>
                <a:srgbClr val="F0EEE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28713" name="Freeform 81"/>
              <p:cNvSpPr>
                <a:spLocks/>
              </p:cNvSpPr>
              <p:nvPr/>
            </p:nvSpPr>
            <p:spPr bwMode="auto">
              <a:xfrm>
                <a:off x="2936876" y="2444750"/>
                <a:ext cx="881063" cy="863600"/>
              </a:xfrm>
              <a:custGeom>
                <a:avLst/>
                <a:gdLst>
                  <a:gd name="T0" fmla="*/ 2147483647 w 555"/>
                  <a:gd name="T1" fmla="*/ 2147483647 h 544"/>
                  <a:gd name="T2" fmla="*/ 2147483647 w 555"/>
                  <a:gd name="T3" fmla="*/ 2147483647 h 544"/>
                  <a:gd name="T4" fmla="*/ 0 w 555"/>
                  <a:gd name="T5" fmla="*/ 2147483647 h 544"/>
                  <a:gd name="T6" fmla="*/ 2147483647 w 555"/>
                  <a:gd name="T7" fmla="*/ 0 h 544"/>
                  <a:gd name="T8" fmla="*/ 2147483647 w 555"/>
                  <a:gd name="T9" fmla="*/ 2147483647 h 5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55" h="544">
                    <a:moveTo>
                      <a:pt x="555" y="337"/>
                    </a:moveTo>
                    <a:lnTo>
                      <a:pt x="195" y="544"/>
                    </a:lnTo>
                    <a:lnTo>
                      <a:pt x="0" y="207"/>
                    </a:lnTo>
                    <a:lnTo>
                      <a:pt x="360" y="0"/>
                    </a:lnTo>
                    <a:lnTo>
                      <a:pt x="555" y="337"/>
                    </a:lnTo>
                    <a:close/>
                  </a:path>
                </a:pathLst>
              </a:custGeom>
              <a:solidFill>
                <a:srgbClr val="EBCFA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28714" name="Freeform 82"/>
              <p:cNvSpPr>
                <a:spLocks/>
              </p:cNvSpPr>
              <p:nvPr/>
            </p:nvSpPr>
            <p:spPr bwMode="auto">
              <a:xfrm>
                <a:off x="2320926" y="1660525"/>
                <a:ext cx="1376363" cy="1293813"/>
              </a:xfrm>
              <a:custGeom>
                <a:avLst/>
                <a:gdLst>
                  <a:gd name="T0" fmla="*/ 2147483647 w 525"/>
                  <a:gd name="T1" fmla="*/ 2147483647 h 493"/>
                  <a:gd name="T2" fmla="*/ 2147483647 w 525"/>
                  <a:gd name="T3" fmla="*/ 2147483647 h 493"/>
                  <a:gd name="T4" fmla="*/ 2147483647 w 525"/>
                  <a:gd name="T5" fmla="*/ 2147483647 h 493"/>
                  <a:gd name="T6" fmla="*/ 2147483647 w 525"/>
                  <a:gd name="T7" fmla="*/ 2147483647 h 493"/>
                  <a:gd name="T8" fmla="*/ 2147483647 w 525"/>
                  <a:gd name="T9" fmla="*/ 2147483647 h 493"/>
                  <a:gd name="T10" fmla="*/ 2147483647 w 525"/>
                  <a:gd name="T11" fmla="*/ 2147483647 h 493"/>
                  <a:gd name="T12" fmla="*/ 2147483647 w 525"/>
                  <a:gd name="T13" fmla="*/ 2147483647 h 493"/>
                  <a:gd name="T14" fmla="*/ 2147483647 w 525"/>
                  <a:gd name="T15" fmla="*/ 2147483647 h 493"/>
                  <a:gd name="T16" fmla="*/ 2147483647 w 525"/>
                  <a:gd name="T17" fmla="*/ 2147483647 h 49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25" h="493">
                    <a:moveTo>
                      <a:pt x="504" y="219"/>
                    </a:moveTo>
                    <a:cubicBezTo>
                      <a:pt x="525" y="255"/>
                      <a:pt x="517" y="298"/>
                      <a:pt x="487" y="316"/>
                    </a:cubicBezTo>
                    <a:cubicBezTo>
                      <a:pt x="210" y="475"/>
                      <a:pt x="210" y="475"/>
                      <a:pt x="210" y="475"/>
                    </a:cubicBezTo>
                    <a:cubicBezTo>
                      <a:pt x="180" y="493"/>
                      <a:pt x="138" y="478"/>
                      <a:pt x="117" y="442"/>
                    </a:cubicBezTo>
                    <a:cubicBezTo>
                      <a:pt x="21" y="274"/>
                      <a:pt x="21" y="274"/>
                      <a:pt x="21" y="274"/>
                    </a:cubicBezTo>
                    <a:cubicBezTo>
                      <a:pt x="0" y="238"/>
                      <a:pt x="8" y="195"/>
                      <a:pt x="38" y="178"/>
                    </a:cubicBezTo>
                    <a:cubicBezTo>
                      <a:pt x="315" y="18"/>
                      <a:pt x="315" y="18"/>
                      <a:pt x="315" y="18"/>
                    </a:cubicBezTo>
                    <a:cubicBezTo>
                      <a:pt x="345" y="0"/>
                      <a:pt x="387" y="15"/>
                      <a:pt x="407" y="51"/>
                    </a:cubicBezTo>
                    <a:lnTo>
                      <a:pt x="504" y="219"/>
                    </a:lnTo>
                    <a:close/>
                  </a:path>
                </a:pathLst>
              </a:custGeom>
              <a:solidFill>
                <a:srgbClr val="FADAB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28715" name="Freeform 83"/>
              <p:cNvSpPr>
                <a:spLocks/>
              </p:cNvSpPr>
              <p:nvPr/>
            </p:nvSpPr>
            <p:spPr bwMode="auto">
              <a:xfrm>
                <a:off x="2949576" y="2525713"/>
                <a:ext cx="841375" cy="633413"/>
              </a:xfrm>
              <a:custGeom>
                <a:avLst/>
                <a:gdLst>
                  <a:gd name="T0" fmla="*/ 2147483647 w 530"/>
                  <a:gd name="T1" fmla="*/ 2147483647 h 399"/>
                  <a:gd name="T2" fmla="*/ 2147483647 w 530"/>
                  <a:gd name="T3" fmla="*/ 2147483647 h 399"/>
                  <a:gd name="T4" fmla="*/ 0 w 530"/>
                  <a:gd name="T5" fmla="*/ 2147483647 h 399"/>
                  <a:gd name="T6" fmla="*/ 2147483647 w 530"/>
                  <a:gd name="T7" fmla="*/ 0 h 399"/>
                  <a:gd name="T8" fmla="*/ 2147483647 w 530"/>
                  <a:gd name="T9" fmla="*/ 2147483647 h 39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30" h="399">
                    <a:moveTo>
                      <a:pt x="530" y="139"/>
                    </a:moveTo>
                    <a:lnTo>
                      <a:pt x="81" y="399"/>
                    </a:lnTo>
                    <a:lnTo>
                      <a:pt x="0" y="260"/>
                    </a:lnTo>
                    <a:lnTo>
                      <a:pt x="451" y="0"/>
                    </a:lnTo>
                    <a:lnTo>
                      <a:pt x="530" y="139"/>
                    </a:lnTo>
                    <a:close/>
                  </a:path>
                </a:pathLst>
              </a:custGeom>
              <a:solidFill>
                <a:srgbClr val="FEFAD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28716" name="Freeform 84"/>
              <p:cNvSpPr>
                <a:spLocks/>
              </p:cNvSpPr>
              <p:nvPr/>
            </p:nvSpPr>
            <p:spPr bwMode="auto">
              <a:xfrm>
                <a:off x="3657601" y="2525713"/>
                <a:ext cx="133350" cy="293688"/>
              </a:xfrm>
              <a:custGeom>
                <a:avLst/>
                <a:gdLst>
                  <a:gd name="T0" fmla="*/ 2147483647 w 84"/>
                  <a:gd name="T1" fmla="*/ 2147483647 h 185"/>
                  <a:gd name="T2" fmla="*/ 0 w 84"/>
                  <a:gd name="T3" fmla="*/ 2147483647 h 185"/>
                  <a:gd name="T4" fmla="*/ 0 w 84"/>
                  <a:gd name="T5" fmla="*/ 0 h 185"/>
                  <a:gd name="T6" fmla="*/ 2147483647 w 84"/>
                  <a:gd name="T7" fmla="*/ 0 h 185"/>
                  <a:gd name="T8" fmla="*/ 2147483647 w 84"/>
                  <a:gd name="T9" fmla="*/ 2147483647 h 18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4" h="185">
                    <a:moveTo>
                      <a:pt x="84" y="139"/>
                    </a:moveTo>
                    <a:lnTo>
                      <a:pt x="0" y="185"/>
                    </a:lnTo>
                    <a:lnTo>
                      <a:pt x="0" y="0"/>
                    </a:lnTo>
                    <a:lnTo>
                      <a:pt x="5" y="0"/>
                    </a:lnTo>
                    <a:lnTo>
                      <a:pt x="84" y="139"/>
                    </a:lnTo>
                    <a:close/>
                  </a:path>
                </a:pathLst>
              </a:custGeom>
              <a:solidFill>
                <a:srgbClr val="BFBCA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28717" name="Freeform 85"/>
              <p:cNvSpPr>
                <a:spLocks/>
              </p:cNvSpPr>
              <p:nvPr/>
            </p:nvSpPr>
            <p:spPr bwMode="auto">
              <a:xfrm>
                <a:off x="3000376" y="2701925"/>
                <a:ext cx="1381125" cy="915988"/>
              </a:xfrm>
              <a:custGeom>
                <a:avLst/>
                <a:gdLst>
                  <a:gd name="T0" fmla="*/ 2147483647 w 870"/>
                  <a:gd name="T1" fmla="*/ 2147483647 h 577"/>
                  <a:gd name="T2" fmla="*/ 2147483647 w 870"/>
                  <a:gd name="T3" fmla="*/ 2147483647 h 577"/>
                  <a:gd name="T4" fmla="*/ 0 w 870"/>
                  <a:gd name="T5" fmla="*/ 2147483647 h 577"/>
                  <a:gd name="T6" fmla="*/ 2147483647 w 870"/>
                  <a:gd name="T7" fmla="*/ 0 h 577"/>
                  <a:gd name="T8" fmla="*/ 2147483647 w 870"/>
                  <a:gd name="T9" fmla="*/ 2147483647 h 57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70" h="577">
                    <a:moveTo>
                      <a:pt x="870" y="577"/>
                    </a:moveTo>
                    <a:lnTo>
                      <a:pt x="150" y="577"/>
                    </a:lnTo>
                    <a:lnTo>
                      <a:pt x="0" y="316"/>
                    </a:lnTo>
                    <a:lnTo>
                      <a:pt x="548" y="0"/>
                    </a:lnTo>
                    <a:lnTo>
                      <a:pt x="870" y="577"/>
                    </a:lnTo>
                    <a:close/>
                  </a:path>
                </a:pathLst>
              </a:custGeom>
              <a:solidFill>
                <a:srgbClr val="473F3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28718" name="Freeform 86"/>
              <p:cNvSpPr>
                <a:spLocks/>
              </p:cNvSpPr>
              <p:nvPr/>
            </p:nvSpPr>
            <p:spPr bwMode="auto">
              <a:xfrm>
                <a:off x="3657601" y="2701925"/>
                <a:ext cx="723900" cy="915988"/>
              </a:xfrm>
              <a:custGeom>
                <a:avLst/>
                <a:gdLst>
                  <a:gd name="T0" fmla="*/ 2147483647 w 456"/>
                  <a:gd name="T1" fmla="*/ 2147483647 h 577"/>
                  <a:gd name="T2" fmla="*/ 0 w 456"/>
                  <a:gd name="T3" fmla="*/ 2147483647 h 577"/>
                  <a:gd name="T4" fmla="*/ 0 w 456"/>
                  <a:gd name="T5" fmla="*/ 2147483647 h 577"/>
                  <a:gd name="T6" fmla="*/ 2147483647 w 456"/>
                  <a:gd name="T7" fmla="*/ 0 h 577"/>
                  <a:gd name="T8" fmla="*/ 2147483647 w 456"/>
                  <a:gd name="T9" fmla="*/ 2147483647 h 57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56" h="577">
                    <a:moveTo>
                      <a:pt x="456" y="577"/>
                    </a:moveTo>
                    <a:lnTo>
                      <a:pt x="0" y="577"/>
                    </a:lnTo>
                    <a:lnTo>
                      <a:pt x="0" y="74"/>
                    </a:lnTo>
                    <a:lnTo>
                      <a:pt x="134" y="0"/>
                    </a:lnTo>
                    <a:lnTo>
                      <a:pt x="456" y="577"/>
                    </a:lnTo>
                    <a:close/>
                  </a:path>
                </a:pathLst>
              </a:custGeom>
              <a:solidFill>
                <a:srgbClr val="352F2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28719" name="Freeform 87"/>
              <p:cNvSpPr>
                <a:spLocks/>
              </p:cNvSpPr>
              <p:nvPr/>
            </p:nvSpPr>
            <p:spPr bwMode="auto">
              <a:xfrm>
                <a:off x="3549651" y="2616200"/>
                <a:ext cx="173038" cy="169863"/>
              </a:xfrm>
              <a:custGeom>
                <a:avLst/>
                <a:gdLst>
                  <a:gd name="T0" fmla="*/ 2147483647 w 66"/>
                  <a:gd name="T1" fmla="*/ 2147483647 h 65"/>
                  <a:gd name="T2" fmla="*/ 2147483647 w 66"/>
                  <a:gd name="T3" fmla="*/ 2147483647 h 65"/>
                  <a:gd name="T4" fmla="*/ 2147483647 w 66"/>
                  <a:gd name="T5" fmla="*/ 2147483647 h 65"/>
                  <a:gd name="T6" fmla="*/ 2147483647 w 66"/>
                  <a:gd name="T7" fmla="*/ 2147483647 h 65"/>
                  <a:gd name="T8" fmla="*/ 2147483647 w 66"/>
                  <a:gd name="T9" fmla="*/ 2147483647 h 6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6" h="65">
                    <a:moveTo>
                      <a:pt x="58" y="18"/>
                    </a:moveTo>
                    <a:cubicBezTo>
                      <a:pt x="66" y="32"/>
                      <a:pt x="61" y="49"/>
                      <a:pt x="47" y="57"/>
                    </a:cubicBezTo>
                    <a:cubicBezTo>
                      <a:pt x="34" y="65"/>
                      <a:pt x="16" y="61"/>
                      <a:pt x="8" y="47"/>
                    </a:cubicBezTo>
                    <a:cubicBezTo>
                      <a:pt x="0" y="33"/>
                      <a:pt x="5" y="16"/>
                      <a:pt x="19" y="8"/>
                    </a:cubicBezTo>
                    <a:cubicBezTo>
                      <a:pt x="32" y="0"/>
                      <a:pt x="50" y="4"/>
                      <a:pt x="58" y="18"/>
                    </a:cubicBezTo>
                    <a:close/>
                  </a:path>
                </a:pathLst>
              </a:custGeom>
              <a:solidFill>
                <a:srgbClr val="F9E59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28720" name="Freeform 88"/>
              <p:cNvSpPr>
                <a:spLocks/>
              </p:cNvSpPr>
              <p:nvPr/>
            </p:nvSpPr>
            <p:spPr bwMode="auto">
              <a:xfrm>
                <a:off x="0" y="1663700"/>
                <a:ext cx="592138" cy="354013"/>
              </a:xfrm>
              <a:custGeom>
                <a:avLst/>
                <a:gdLst>
                  <a:gd name="T0" fmla="*/ 2147483647 w 226"/>
                  <a:gd name="T1" fmla="*/ 2147483647 h 135"/>
                  <a:gd name="T2" fmla="*/ 2147483647 w 226"/>
                  <a:gd name="T3" fmla="*/ 2147483647 h 135"/>
                  <a:gd name="T4" fmla="*/ 2147483647 w 226"/>
                  <a:gd name="T5" fmla="*/ 2147483647 h 135"/>
                  <a:gd name="T6" fmla="*/ 2147483647 w 226"/>
                  <a:gd name="T7" fmla="*/ 2147483647 h 135"/>
                  <a:gd name="T8" fmla="*/ 2147483647 w 226"/>
                  <a:gd name="T9" fmla="*/ 2147483647 h 135"/>
                  <a:gd name="T10" fmla="*/ 2147483647 w 226"/>
                  <a:gd name="T11" fmla="*/ 2147483647 h 135"/>
                  <a:gd name="T12" fmla="*/ 2147483647 w 226"/>
                  <a:gd name="T13" fmla="*/ 2147483647 h 135"/>
                  <a:gd name="T14" fmla="*/ 2147483647 w 226"/>
                  <a:gd name="T15" fmla="*/ 2147483647 h 135"/>
                  <a:gd name="T16" fmla="*/ 2147483647 w 226"/>
                  <a:gd name="T17" fmla="*/ 2147483647 h 13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26" h="135">
                    <a:moveTo>
                      <a:pt x="8" y="100"/>
                    </a:moveTo>
                    <a:cubicBezTo>
                      <a:pt x="13" y="122"/>
                      <a:pt x="34" y="135"/>
                      <a:pt x="56" y="130"/>
                    </a:cubicBezTo>
                    <a:cubicBezTo>
                      <a:pt x="191" y="99"/>
                      <a:pt x="191" y="99"/>
                      <a:pt x="191" y="99"/>
                    </a:cubicBezTo>
                    <a:cubicBezTo>
                      <a:pt x="212" y="94"/>
                      <a:pt x="226" y="73"/>
                      <a:pt x="221" y="51"/>
                    </a:cubicBezTo>
                    <a:cubicBezTo>
                      <a:pt x="217" y="35"/>
                      <a:pt x="217" y="35"/>
                      <a:pt x="217" y="35"/>
                    </a:cubicBezTo>
                    <a:cubicBezTo>
                      <a:pt x="212" y="14"/>
                      <a:pt x="191" y="0"/>
                      <a:pt x="169" y="5"/>
                    </a:cubicBezTo>
                    <a:cubicBezTo>
                      <a:pt x="34" y="36"/>
                      <a:pt x="34" y="36"/>
                      <a:pt x="34" y="36"/>
                    </a:cubicBezTo>
                    <a:cubicBezTo>
                      <a:pt x="13" y="41"/>
                      <a:pt x="0" y="63"/>
                      <a:pt x="4" y="84"/>
                    </a:cubicBezTo>
                    <a:lnTo>
                      <a:pt x="8" y="100"/>
                    </a:lnTo>
                    <a:close/>
                  </a:path>
                </a:pathLst>
              </a:custGeom>
              <a:solidFill>
                <a:srgbClr val="FADAB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28721" name="Freeform 89"/>
              <p:cNvSpPr>
                <a:spLocks/>
              </p:cNvSpPr>
              <p:nvPr/>
            </p:nvSpPr>
            <p:spPr bwMode="auto">
              <a:xfrm>
                <a:off x="330201" y="1697038"/>
                <a:ext cx="217488" cy="220663"/>
              </a:xfrm>
              <a:custGeom>
                <a:avLst/>
                <a:gdLst>
                  <a:gd name="T0" fmla="*/ 2147483647 w 83"/>
                  <a:gd name="T1" fmla="*/ 2147483647 h 84"/>
                  <a:gd name="T2" fmla="*/ 2147483647 w 83"/>
                  <a:gd name="T3" fmla="*/ 2147483647 h 84"/>
                  <a:gd name="T4" fmla="*/ 2147483647 w 83"/>
                  <a:gd name="T5" fmla="*/ 2147483647 h 84"/>
                  <a:gd name="T6" fmla="*/ 2147483647 w 83"/>
                  <a:gd name="T7" fmla="*/ 2147483647 h 84"/>
                  <a:gd name="T8" fmla="*/ 2147483647 w 83"/>
                  <a:gd name="T9" fmla="*/ 2147483647 h 84"/>
                  <a:gd name="T10" fmla="*/ 2147483647 w 83"/>
                  <a:gd name="T11" fmla="*/ 2147483647 h 84"/>
                  <a:gd name="T12" fmla="*/ 2147483647 w 83"/>
                  <a:gd name="T13" fmla="*/ 2147483647 h 84"/>
                  <a:gd name="T14" fmla="*/ 2147483647 w 83"/>
                  <a:gd name="T15" fmla="*/ 2147483647 h 84"/>
                  <a:gd name="T16" fmla="*/ 2147483647 w 83"/>
                  <a:gd name="T17" fmla="*/ 2147483647 h 8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83" h="84">
                    <a:moveTo>
                      <a:pt x="7" y="57"/>
                    </a:moveTo>
                    <a:cubicBezTo>
                      <a:pt x="11" y="73"/>
                      <a:pt x="27" y="84"/>
                      <a:pt x="44" y="80"/>
                    </a:cubicBezTo>
                    <a:cubicBezTo>
                      <a:pt x="55" y="77"/>
                      <a:pt x="55" y="77"/>
                      <a:pt x="55" y="77"/>
                    </a:cubicBezTo>
                    <a:cubicBezTo>
                      <a:pt x="72" y="73"/>
                      <a:pt x="83" y="57"/>
                      <a:pt x="79" y="40"/>
                    </a:cubicBezTo>
                    <a:cubicBezTo>
                      <a:pt x="76" y="27"/>
                      <a:pt x="76" y="27"/>
                      <a:pt x="76" y="27"/>
                    </a:cubicBezTo>
                    <a:cubicBezTo>
                      <a:pt x="72" y="11"/>
                      <a:pt x="55" y="0"/>
                      <a:pt x="39" y="4"/>
                    </a:cubicBezTo>
                    <a:cubicBezTo>
                      <a:pt x="27" y="7"/>
                      <a:pt x="27" y="7"/>
                      <a:pt x="27" y="7"/>
                    </a:cubicBezTo>
                    <a:cubicBezTo>
                      <a:pt x="10" y="11"/>
                      <a:pt x="0" y="27"/>
                      <a:pt x="4" y="44"/>
                    </a:cubicBezTo>
                    <a:lnTo>
                      <a:pt x="7" y="57"/>
                    </a:lnTo>
                    <a:close/>
                  </a:path>
                </a:pathLst>
              </a:custGeom>
              <a:solidFill>
                <a:srgbClr val="F0EEE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grpSp>
        <p:grpSp>
          <p:nvGrpSpPr>
            <p:cNvPr id="28683" name="组合 33"/>
            <p:cNvGrpSpPr>
              <a:grpSpLocks/>
            </p:cNvGrpSpPr>
            <p:nvPr/>
          </p:nvGrpSpPr>
          <p:grpSpPr bwMode="auto">
            <a:xfrm>
              <a:off x="2063154" y="659842"/>
              <a:ext cx="773981" cy="773981"/>
              <a:chOff x="0" y="0"/>
              <a:chExt cx="773981" cy="773981"/>
            </a:xfrm>
          </p:grpSpPr>
          <p:sp>
            <p:nvSpPr>
              <p:cNvPr id="28687" name="椭圆 41"/>
              <p:cNvSpPr>
                <a:spLocks noChangeArrowheads="1"/>
              </p:cNvSpPr>
              <p:nvPr/>
            </p:nvSpPr>
            <p:spPr bwMode="auto">
              <a:xfrm>
                <a:off x="0" y="0"/>
                <a:ext cx="773981" cy="773981"/>
              </a:xfrm>
              <a:prstGeom prst="ellipse">
                <a:avLst/>
              </a:pr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微软雅黑" pitchFamily="34" charset="-122"/>
                  <a:cs typeface="+mn-cs"/>
                </a:endParaRPr>
              </a:p>
            </p:txBody>
          </p:sp>
          <p:pic>
            <p:nvPicPr>
              <p:cNvPr id="28688" name="组合 42"/>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7308" y="195814"/>
                <a:ext cx="414110" cy="4094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8684" name="组合 36"/>
            <p:cNvGrpSpPr>
              <a:grpSpLocks/>
            </p:cNvGrpSpPr>
            <p:nvPr/>
          </p:nvGrpSpPr>
          <p:grpSpPr bwMode="auto">
            <a:xfrm>
              <a:off x="1012182" y="1187100"/>
              <a:ext cx="773981" cy="773981"/>
              <a:chOff x="0" y="0"/>
              <a:chExt cx="773981" cy="773981"/>
            </a:xfrm>
          </p:grpSpPr>
          <p:sp>
            <p:nvSpPr>
              <p:cNvPr id="28685" name="椭圆 39"/>
              <p:cNvSpPr>
                <a:spLocks noChangeArrowheads="1"/>
              </p:cNvSpPr>
              <p:nvPr/>
            </p:nvSpPr>
            <p:spPr bwMode="auto">
              <a:xfrm>
                <a:off x="0" y="0"/>
                <a:ext cx="773981" cy="773981"/>
              </a:xfrm>
              <a:prstGeom prst="ellipse">
                <a:avLst/>
              </a:prstGeom>
              <a:solidFill>
                <a:srgbClr val="C2000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微软雅黑" pitchFamily="34" charset="-122"/>
                  <a:cs typeface="+mn-cs"/>
                </a:endParaRPr>
              </a:p>
            </p:txBody>
          </p:sp>
          <p:sp>
            <p:nvSpPr>
              <p:cNvPr id="28686" name="Freeform 363"/>
              <p:cNvSpPr>
                <a:spLocks/>
              </p:cNvSpPr>
              <p:nvPr/>
            </p:nvSpPr>
            <p:spPr bwMode="auto">
              <a:xfrm rot="-1586594">
                <a:off x="170193" y="225670"/>
                <a:ext cx="433592" cy="312712"/>
              </a:xfrm>
              <a:custGeom>
                <a:avLst/>
                <a:gdLst>
                  <a:gd name="T0" fmla="*/ 2147483647 w 291"/>
                  <a:gd name="T1" fmla="*/ 2147483647 h 210"/>
                  <a:gd name="T2" fmla="*/ 2147483647 w 291"/>
                  <a:gd name="T3" fmla="*/ 2147483647 h 210"/>
                  <a:gd name="T4" fmla="*/ 2147483647 w 291"/>
                  <a:gd name="T5" fmla="*/ 0 h 210"/>
                  <a:gd name="T6" fmla="*/ 2147483647 w 291"/>
                  <a:gd name="T7" fmla="*/ 2147483647 h 210"/>
                  <a:gd name="T8" fmla="*/ 2147483647 w 291"/>
                  <a:gd name="T9" fmla="*/ 2147483647 h 210"/>
                  <a:gd name="T10" fmla="*/ 2147483647 w 291"/>
                  <a:gd name="T11" fmla="*/ 2147483647 h 210"/>
                  <a:gd name="T12" fmla="*/ 2147483647 w 291"/>
                  <a:gd name="T13" fmla="*/ 2147483647 h 210"/>
                  <a:gd name="T14" fmla="*/ 2147483647 w 291"/>
                  <a:gd name="T15" fmla="*/ 2147483647 h 210"/>
                  <a:gd name="T16" fmla="*/ 2147483647 w 291"/>
                  <a:gd name="T17" fmla="*/ 2147483647 h 210"/>
                  <a:gd name="T18" fmla="*/ 2147483647 w 291"/>
                  <a:gd name="T19" fmla="*/ 2147483647 h 210"/>
                  <a:gd name="T20" fmla="*/ 2147483647 w 291"/>
                  <a:gd name="T21" fmla="*/ 2147483647 h 210"/>
                  <a:gd name="T22" fmla="*/ 2147483647 w 291"/>
                  <a:gd name="T23" fmla="*/ 2147483647 h 210"/>
                  <a:gd name="T24" fmla="*/ 2147483647 w 291"/>
                  <a:gd name="T25" fmla="*/ 2147483647 h 210"/>
                  <a:gd name="T26" fmla="*/ 2147483647 w 291"/>
                  <a:gd name="T27" fmla="*/ 2147483647 h 210"/>
                  <a:gd name="T28" fmla="*/ 2147483647 w 291"/>
                  <a:gd name="T29" fmla="*/ 2147483647 h 210"/>
                  <a:gd name="T30" fmla="*/ 2147483647 w 291"/>
                  <a:gd name="T31" fmla="*/ 2147483647 h 210"/>
                  <a:gd name="T32" fmla="*/ 2147483647 w 291"/>
                  <a:gd name="T33" fmla="*/ 2147483647 h 210"/>
                  <a:gd name="T34" fmla="*/ 2147483647 w 291"/>
                  <a:gd name="T35" fmla="*/ 2147483647 h 210"/>
                  <a:gd name="T36" fmla="*/ 2147483647 w 291"/>
                  <a:gd name="T37" fmla="*/ 2147483647 h 210"/>
                  <a:gd name="T38" fmla="*/ 2147483647 w 291"/>
                  <a:gd name="T39" fmla="*/ 2147483647 h 210"/>
                  <a:gd name="T40" fmla="*/ 2147483647 w 291"/>
                  <a:gd name="T41" fmla="*/ 2147483647 h 210"/>
                  <a:gd name="T42" fmla="*/ 2147483647 w 291"/>
                  <a:gd name="T43" fmla="*/ 2147483647 h 210"/>
                  <a:gd name="T44" fmla="*/ 2147483647 w 291"/>
                  <a:gd name="T45" fmla="*/ 2147483647 h 210"/>
                  <a:gd name="T46" fmla="*/ 2147483647 w 291"/>
                  <a:gd name="T47" fmla="*/ 2147483647 h 210"/>
                  <a:gd name="T48" fmla="*/ 2147483647 w 291"/>
                  <a:gd name="T49" fmla="*/ 2147483647 h 210"/>
                  <a:gd name="T50" fmla="*/ 2147483647 w 291"/>
                  <a:gd name="T51" fmla="*/ 2147483647 h 210"/>
                  <a:gd name="T52" fmla="*/ 2147483647 w 291"/>
                  <a:gd name="T53" fmla="*/ 2147483647 h 210"/>
                  <a:gd name="T54" fmla="*/ 2147483647 w 291"/>
                  <a:gd name="T55" fmla="*/ 2147483647 h 210"/>
                  <a:gd name="T56" fmla="*/ 2147483647 w 291"/>
                  <a:gd name="T57" fmla="*/ 2147483647 h 210"/>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291" h="210">
                    <a:moveTo>
                      <a:pt x="287" y="75"/>
                    </a:moveTo>
                    <a:cubicBezTo>
                      <a:pt x="275" y="61"/>
                      <a:pt x="230" y="24"/>
                      <a:pt x="230" y="24"/>
                    </a:cubicBezTo>
                    <a:cubicBezTo>
                      <a:pt x="223" y="0"/>
                      <a:pt x="223" y="0"/>
                      <a:pt x="223" y="0"/>
                    </a:cubicBezTo>
                    <a:cubicBezTo>
                      <a:pt x="173" y="63"/>
                      <a:pt x="173" y="63"/>
                      <a:pt x="173" y="63"/>
                    </a:cubicBezTo>
                    <a:cubicBezTo>
                      <a:pt x="35" y="63"/>
                      <a:pt x="35" y="63"/>
                      <a:pt x="35" y="63"/>
                    </a:cubicBezTo>
                    <a:cubicBezTo>
                      <a:pt x="35" y="63"/>
                      <a:pt x="34" y="63"/>
                      <a:pt x="34" y="63"/>
                    </a:cubicBezTo>
                    <a:cubicBezTo>
                      <a:pt x="33" y="63"/>
                      <a:pt x="33" y="63"/>
                      <a:pt x="33" y="63"/>
                    </a:cubicBezTo>
                    <a:cubicBezTo>
                      <a:pt x="33" y="63"/>
                      <a:pt x="33" y="63"/>
                      <a:pt x="33" y="63"/>
                    </a:cubicBezTo>
                    <a:cubicBezTo>
                      <a:pt x="30" y="64"/>
                      <a:pt x="28" y="65"/>
                      <a:pt x="26" y="68"/>
                    </a:cubicBezTo>
                    <a:cubicBezTo>
                      <a:pt x="3" y="104"/>
                      <a:pt x="3" y="104"/>
                      <a:pt x="3" y="104"/>
                    </a:cubicBezTo>
                    <a:cubicBezTo>
                      <a:pt x="0" y="109"/>
                      <a:pt x="2" y="115"/>
                      <a:pt x="6" y="118"/>
                    </a:cubicBezTo>
                    <a:cubicBezTo>
                      <a:pt x="8" y="119"/>
                      <a:pt x="10" y="119"/>
                      <a:pt x="11" y="119"/>
                    </a:cubicBezTo>
                    <a:cubicBezTo>
                      <a:pt x="15" y="119"/>
                      <a:pt x="18" y="118"/>
                      <a:pt x="20" y="115"/>
                    </a:cubicBezTo>
                    <a:cubicBezTo>
                      <a:pt x="33" y="94"/>
                      <a:pt x="33" y="94"/>
                      <a:pt x="33" y="94"/>
                    </a:cubicBezTo>
                    <a:cubicBezTo>
                      <a:pt x="33" y="132"/>
                      <a:pt x="33" y="132"/>
                      <a:pt x="33" y="132"/>
                    </a:cubicBezTo>
                    <a:cubicBezTo>
                      <a:pt x="33" y="132"/>
                      <a:pt x="33" y="132"/>
                      <a:pt x="33" y="132"/>
                    </a:cubicBezTo>
                    <a:cubicBezTo>
                      <a:pt x="33" y="198"/>
                      <a:pt x="33" y="198"/>
                      <a:pt x="33" y="198"/>
                    </a:cubicBezTo>
                    <a:cubicBezTo>
                      <a:pt x="33" y="205"/>
                      <a:pt x="38" y="210"/>
                      <a:pt x="45" y="210"/>
                    </a:cubicBezTo>
                    <a:cubicBezTo>
                      <a:pt x="51" y="210"/>
                      <a:pt x="57" y="205"/>
                      <a:pt x="57" y="198"/>
                    </a:cubicBezTo>
                    <a:cubicBezTo>
                      <a:pt x="57" y="134"/>
                      <a:pt x="57" y="134"/>
                      <a:pt x="57" y="134"/>
                    </a:cubicBezTo>
                    <a:cubicBezTo>
                      <a:pt x="192" y="146"/>
                      <a:pt x="192" y="146"/>
                      <a:pt x="192" y="146"/>
                    </a:cubicBezTo>
                    <a:cubicBezTo>
                      <a:pt x="192" y="198"/>
                      <a:pt x="192" y="198"/>
                      <a:pt x="192" y="198"/>
                    </a:cubicBezTo>
                    <a:cubicBezTo>
                      <a:pt x="192" y="205"/>
                      <a:pt x="197" y="210"/>
                      <a:pt x="204" y="210"/>
                    </a:cubicBezTo>
                    <a:cubicBezTo>
                      <a:pt x="210" y="210"/>
                      <a:pt x="216" y="205"/>
                      <a:pt x="216" y="198"/>
                    </a:cubicBezTo>
                    <a:cubicBezTo>
                      <a:pt x="216" y="148"/>
                      <a:pt x="216" y="148"/>
                      <a:pt x="216" y="148"/>
                    </a:cubicBezTo>
                    <a:cubicBezTo>
                      <a:pt x="216" y="125"/>
                      <a:pt x="216" y="125"/>
                      <a:pt x="216" y="125"/>
                    </a:cubicBezTo>
                    <a:cubicBezTo>
                      <a:pt x="216" y="90"/>
                      <a:pt x="216" y="90"/>
                      <a:pt x="216" y="90"/>
                    </a:cubicBezTo>
                    <a:cubicBezTo>
                      <a:pt x="288" y="85"/>
                      <a:pt x="288" y="85"/>
                      <a:pt x="288" y="85"/>
                    </a:cubicBezTo>
                    <a:cubicBezTo>
                      <a:pt x="288" y="83"/>
                      <a:pt x="291" y="80"/>
                      <a:pt x="287" y="75"/>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grpSp>
      </p:grpSp>
      <p:sp>
        <p:nvSpPr>
          <p:cNvPr id="28676" name="椭圆 87"/>
          <p:cNvSpPr>
            <a:spLocks noChangeArrowheads="1"/>
          </p:cNvSpPr>
          <p:nvPr/>
        </p:nvSpPr>
        <p:spPr bwMode="auto">
          <a:xfrm>
            <a:off x="2952751" y="3117851"/>
            <a:ext cx="812800" cy="812800"/>
          </a:xfrm>
          <a:prstGeom prst="ellipse">
            <a:avLst/>
          </a:pr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微软雅黑" pitchFamily="34" charset="-122"/>
              <a:cs typeface="+mn-cs"/>
            </a:endParaRPr>
          </a:p>
        </p:txBody>
      </p:sp>
      <p:sp>
        <p:nvSpPr>
          <p:cNvPr id="28677" name="Freeform 208"/>
          <p:cNvSpPr>
            <a:spLocks noEditPoints="1"/>
          </p:cNvSpPr>
          <p:nvPr/>
        </p:nvSpPr>
        <p:spPr bwMode="auto">
          <a:xfrm>
            <a:off x="3187700" y="3317875"/>
            <a:ext cx="338139" cy="388939"/>
          </a:xfrm>
          <a:custGeom>
            <a:avLst/>
            <a:gdLst>
              <a:gd name="T0" fmla="*/ 2147483647 w 252"/>
              <a:gd name="T1" fmla="*/ 2147483647 h 288"/>
              <a:gd name="T2" fmla="*/ 2147483647 w 252"/>
              <a:gd name="T3" fmla="*/ 2147483647 h 288"/>
              <a:gd name="T4" fmla="*/ 2147483647 w 252"/>
              <a:gd name="T5" fmla="*/ 2147483647 h 288"/>
              <a:gd name="T6" fmla="*/ 2147483647 w 252"/>
              <a:gd name="T7" fmla="*/ 2147483647 h 288"/>
              <a:gd name="T8" fmla="*/ 2147483647 w 252"/>
              <a:gd name="T9" fmla="*/ 2147483647 h 288"/>
              <a:gd name="T10" fmla="*/ 2147483647 w 252"/>
              <a:gd name="T11" fmla="*/ 0 h 288"/>
              <a:gd name="T12" fmla="*/ 2147483647 w 252"/>
              <a:gd name="T13" fmla="*/ 2147483647 h 288"/>
              <a:gd name="T14" fmla="*/ 2147483647 w 252"/>
              <a:gd name="T15" fmla="*/ 2147483647 h 288"/>
              <a:gd name="T16" fmla="*/ 2147483647 w 252"/>
              <a:gd name="T17" fmla="*/ 2147483647 h 288"/>
              <a:gd name="T18" fmla="*/ 2147483647 w 252"/>
              <a:gd name="T19" fmla="*/ 2147483647 h 288"/>
              <a:gd name="T20" fmla="*/ 2147483647 w 252"/>
              <a:gd name="T21" fmla="*/ 2147483647 h 288"/>
              <a:gd name="T22" fmla="*/ 0 w 252"/>
              <a:gd name="T23" fmla="*/ 2147483647 h 288"/>
              <a:gd name="T24" fmla="*/ 2147483647 w 252"/>
              <a:gd name="T25" fmla="*/ 2147483647 h 288"/>
              <a:gd name="T26" fmla="*/ 2147483647 w 252"/>
              <a:gd name="T27" fmla="*/ 2147483647 h 288"/>
              <a:gd name="T28" fmla="*/ 2147483647 w 252"/>
              <a:gd name="T29" fmla="*/ 2147483647 h 288"/>
              <a:gd name="T30" fmla="*/ 2147483647 w 252"/>
              <a:gd name="T31" fmla="*/ 2147483647 h 288"/>
              <a:gd name="T32" fmla="*/ 2147483647 w 252"/>
              <a:gd name="T33" fmla="*/ 2147483647 h 288"/>
              <a:gd name="T34" fmla="*/ 2147483647 w 252"/>
              <a:gd name="T35" fmla="*/ 2147483647 h 288"/>
              <a:gd name="T36" fmla="*/ 2147483647 w 252"/>
              <a:gd name="T37" fmla="*/ 2147483647 h 288"/>
              <a:gd name="T38" fmla="*/ 2147483647 w 252"/>
              <a:gd name="T39" fmla="*/ 2147483647 h 288"/>
              <a:gd name="T40" fmla="*/ 2147483647 w 252"/>
              <a:gd name="T41" fmla="*/ 2147483647 h 288"/>
              <a:gd name="T42" fmla="*/ 2147483647 w 252"/>
              <a:gd name="T43" fmla="*/ 2147483647 h 288"/>
              <a:gd name="T44" fmla="*/ 2147483647 w 252"/>
              <a:gd name="T45" fmla="*/ 2147483647 h 288"/>
              <a:gd name="T46" fmla="*/ 2147483647 w 252"/>
              <a:gd name="T47" fmla="*/ 2147483647 h 288"/>
              <a:gd name="T48" fmla="*/ 2147483647 w 252"/>
              <a:gd name="T49" fmla="*/ 2147483647 h 288"/>
              <a:gd name="T50" fmla="*/ 2147483647 w 252"/>
              <a:gd name="T51" fmla="*/ 2147483647 h 288"/>
              <a:gd name="T52" fmla="*/ 2147483647 w 252"/>
              <a:gd name="T53" fmla="*/ 2147483647 h 288"/>
              <a:gd name="T54" fmla="*/ 2147483647 w 252"/>
              <a:gd name="T55" fmla="*/ 2147483647 h 288"/>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252" h="288">
                <a:moveTo>
                  <a:pt x="217" y="204"/>
                </a:moveTo>
                <a:cubicBezTo>
                  <a:pt x="217" y="202"/>
                  <a:pt x="217" y="199"/>
                  <a:pt x="217" y="196"/>
                </a:cubicBezTo>
                <a:cubicBezTo>
                  <a:pt x="217" y="126"/>
                  <a:pt x="217" y="126"/>
                  <a:pt x="217" y="126"/>
                </a:cubicBezTo>
                <a:cubicBezTo>
                  <a:pt x="217" y="86"/>
                  <a:pt x="192" y="53"/>
                  <a:pt x="156" y="40"/>
                </a:cubicBezTo>
                <a:cubicBezTo>
                  <a:pt x="157" y="37"/>
                  <a:pt x="158" y="35"/>
                  <a:pt x="158" y="32"/>
                </a:cubicBezTo>
                <a:cubicBezTo>
                  <a:pt x="158" y="14"/>
                  <a:pt x="143" y="0"/>
                  <a:pt x="126" y="0"/>
                </a:cubicBezTo>
                <a:cubicBezTo>
                  <a:pt x="109" y="0"/>
                  <a:pt x="94" y="14"/>
                  <a:pt x="94" y="32"/>
                </a:cubicBezTo>
                <a:cubicBezTo>
                  <a:pt x="94" y="35"/>
                  <a:pt x="95" y="37"/>
                  <a:pt x="96" y="40"/>
                </a:cubicBezTo>
                <a:cubicBezTo>
                  <a:pt x="60" y="53"/>
                  <a:pt x="35" y="86"/>
                  <a:pt x="35" y="126"/>
                </a:cubicBezTo>
                <a:cubicBezTo>
                  <a:pt x="35" y="196"/>
                  <a:pt x="35" y="196"/>
                  <a:pt x="35" y="196"/>
                </a:cubicBezTo>
                <a:cubicBezTo>
                  <a:pt x="35" y="199"/>
                  <a:pt x="35" y="202"/>
                  <a:pt x="35" y="204"/>
                </a:cubicBezTo>
                <a:cubicBezTo>
                  <a:pt x="0" y="238"/>
                  <a:pt x="0" y="238"/>
                  <a:pt x="0" y="238"/>
                </a:cubicBezTo>
                <a:cubicBezTo>
                  <a:pt x="0" y="246"/>
                  <a:pt x="6" y="252"/>
                  <a:pt x="14" y="252"/>
                </a:cubicBezTo>
                <a:cubicBezTo>
                  <a:pt x="95" y="252"/>
                  <a:pt x="95" y="252"/>
                  <a:pt x="95" y="252"/>
                </a:cubicBezTo>
                <a:cubicBezTo>
                  <a:pt x="95" y="254"/>
                  <a:pt x="94" y="255"/>
                  <a:pt x="94" y="256"/>
                </a:cubicBezTo>
                <a:cubicBezTo>
                  <a:pt x="94" y="274"/>
                  <a:pt x="109" y="288"/>
                  <a:pt x="126" y="288"/>
                </a:cubicBezTo>
                <a:cubicBezTo>
                  <a:pt x="143" y="288"/>
                  <a:pt x="158" y="274"/>
                  <a:pt x="158" y="256"/>
                </a:cubicBezTo>
                <a:cubicBezTo>
                  <a:pt x="158" y="255"/>
                  <a:pt x="157" y="254"/>
                  <a:pt x="157" y="252"/>
                </a:cubicBezTo>
                <a:cubicBezTo>
                  <a:pt x="238" y="252"/>
                  <a:pt x="238" y="252"/>
                  <a:pt x="238" y="252"/>
                </a:cubicBezTo>
                <a:cubicBezTo>
                  <a:pt x="246" y="252"/>
                  <a:pt x="252" y="246"/>
                  <a:pt x="252" y="238"/>
                </a:cubicBezTo>
                <a:lnTo>
                  <a:pt x="217" y="204"/>
                </a:lnTo>
                <a:close/>
                <a:moveTo>
                  <a:pt x="108" y="32"/>
                </a:moveTo>
                <a:cubicBezTo>
                  <a:pt x="108" y="22"/>
                  <a:pt x="116" y="14"/>
                  <a:pt x="126" y="14"/>
                </a:cubicBezTo>
                <a:cubicBezTo>
                  <a:pt x="136" y="14"/>
                  <a:pt x="144" y="22"/>
                  <a:pt x="144" y="32"/>
                </a:cubicBezTo>
                <a:cubicBezTo>
                  <a:pt x="144" y="33"/>
                  <a:pt x="143" y="35"/>
                  <a:pt x="143" y="37"/>
                </a:cubicBezTo>
                <a:cubicBezTo>
                  <a:pt x="137" y="36"/>
                  <a:pt x="132" y="35"/>
                  <a:pt x="126" y="35"/>
                </a:cubicBezTo>
                <a:cubicBezTo>
                  <a:pt x="120" y="35"/>
                  <a:pt x="115" y="36"/>
                  <a:pt x="109" y="37"/>
                </a:cubicBezTo>
                <a:cubicBezTo>
                  <a:pt x="109" y="35"/>
                  <a:pt x="108" y="33"/>
                  <a:pt x="108" y="3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28678" name="椭圆 85"/>
          <p:cNvSpPr>
            <a:spLocks noChangeArrowheads="1"/>
          </p:cNvSpPr>
          <p:nvPr/>
        </p:nvSpPr>
        <p:spPr bwMode="auto">
          <a:xfrm>
            <a:off x="1816102" y="3102769"/>
            <a:ext cx="812800" cy="812800"/>
          </a:xfrm>
          <a:prstGeom prst="ellipse">
            <a:avLst/>
          </a:prstGeom>
          <a:solidFill>
            <a:srgbClr val="C2000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微软雅黑" pitchFamily="34" charset="-122"/>
              <a:cs typeface="+mn-cs"/>
            </a:endParaRPr>
          </a:p>
        </p:txBody>
      </p:sp>
      <p:sp>
        <p:nvSpPr>
          <p:cNvPr id="28679" name="Freeform 251"/>
          <p:cNvSpPr>
            <a:spLocks noEditPoints="1"/>
          </p:cNvSpPr>
          <p:nvPr/>
        </p:nvSpPr>
        <p:spPr bwMode="auto">
          <a:xfrm>
            <a:off x="2019300" y="3376613"/>
            <a:ext cx="365125" cy="341312"/>
          </a:xfrm>
          <a:custGeom>
            <a:avLst/>
            <a:gdLst>
              <a:gd name="T0" fmla="*/ 2147483647 w 301"/>
              <a:gd name="T1" fmla="*/ 2147483647 h 282"/>
              <a:gd name="T2" fmla="*/ 2147483647 w 301"/>
              <a:gd name="T3" fmla="*/ 2147483647 h 282"/>
              <a:gd name="T4" fmla="*/ 2147483647 w 301"/>
              <a:gd name="T5" fmla="*/ 2147483647 h 282"/>
              <a:gd name="T6" fmla="*/ 2147483647 w 301"/>
              <a:gd name="T7" fmla="*/ 2147483647 h 282"/>
              <a:gd name="T8" fmla="*/ 2147483647 w 301"/>
              <a:gd name="T9" fmla="*/ 2147483647 h 282"/>
              <a:gd name="T10" fmla="*/ 2147483647 w 301"/>
              <a:gd name="T11" fmla="*/ 2147483647 h 282"/>
              <a:gd name="T12" fmla="*/ 2147483647 w 301"/>
              <a:gd name="T13" fmla="*/ 2147483647 h 282"/>
              <a:gd name="T14" fmla="*/ 2147483647 w 301"/>
              <a:gd name="T15" fmla="*/ 2147483647 h 282"/>
              <a:gd name="T16" fmla="*/ 2147483647 w 301"/>
              <a:gd name="T17" fmla="*/ 2147483647 h 282"/>
              <a:gd name="T18" fmla="*/ 2147483647 w 301"/>
              <a:gd name="T19" fmla="*/ 2147483647 h 282"/>
              <a:gd name="T20" fmla="*/ 2147483647 w 301"/>
              <a:gd name="T21" fmla="*/ 2147483647 h 282"/>
              <a:gd name="T22" fmla="*/ 2147483647 w 301"/>
              <a:gd name="T23" fmla="*/ 2147483647 h 282"/>
              <a:gd name="T24" fmla="*/ 2147483647 w 301"/>
              <a:gd name="T25" fmla="*/ 2147483647 h 282"/>
              <a:gd name="T26" fmla="*/ 2147483647 w 301"/>
              <a:gd name="T27" fmla="*/ 2147483647 h 282"/>
              <a:gd name="T28" fmla="*/ 2147483647 w 301"/>
              <a:gd name="T29" fmla="*/ 2147483647 h 282"/>
              <a:gd name="T30" fmla="*/ 2147483647 w 301"/>
              <a:gd name="T31" fmla="*/ 2147483647 h 282"/>
              <a:gd name="T32" fmla="*/ 2147483647 w 301"/>
              <a:gd name="T33" fmla="*/ 2147483647 h 282"/>
              <a:gd name="T34" fmla="*/ 2147483647 w 301"/>
              <a:gd name="T35" fmla="*/ 2147483647 h 282"/>
              <a:gd name="T36" fmla="*/ 2147483647 w 301"/>
              <a:gd name="T37" fmla="*/ 2147483647 h 28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301" h="282">
                <a:moveTo>
                  <a:pt x="266" y="192"/>
                </a:moveTo>
                <a:cubicBezTo>
                  <a:pt x="268" y="152"/>
                  <a:pt x="252" y="95"/>
                  <a:pt x="234" y="69"/>
                </a:cubicBezTo>
                <a:cubicBezTo>
                  <a:pt x="197" y="16"/>
                  <a:pt x="116" y="0"/>
                  <a:pt x="81" y="36"/>
                </a:cubicBezTo>
                <a:cubicBezTo>
                  <a:pt x="74" y="43"/>
                  <a:pt x="32" y="3"/>
                  <a:pt x="32" y="3"/>
                </a:cubicBezTo>
                <a:cubicBezTo>
                  <a:pt x="12" y="13"/>
                  <a:pt x="12" y="13"/>
                  <a:pt x="12" y="13"/>
                </a:cubicBezTo>
                <a:cubicBezTo>
                  <a:pt x="61" y="57"/>
                  <a:pt x="61" y="57"/>
                  <a:pt x="61" y="57"/>
                </a:cubicBezTo>
                <a:cubicBezTo>
                  <a:pt x="61" y="57"/>
                  <a:pt x="0" y="152"/>
                  <a:pt x="132" y="249"/>
                </a:cubicBezTo>
                <a:cubicBezTo>
                  <a:pt x="177" y="282"/>
                  <a:pt x="241" y="269"/>
                  <a:pt x="301" y="260"/>
                </a:cubicBezTo>
                <a:cubicBezTo>
                  <a:pt x="301" y="260"/>
                  <a:pt x="265" y="248"/>
                  <a:pt x="266" y="192"/>
                </a:cubicBezTo>
                <a:close/>
                <a:moveTo>
                  <a:pt x="242" y="232"/>
                </a:moveTo>
                <a:cubicBezTo>
                  <a:pt x="241" y="233"/>
                  <a:pt x="241" y="233"/>
                  <a:pt x="240" y="233"/>
                </a:cubicBezTo>
                <a:cubicBezTo>
                  <a:pt x="240" y="233"/>
                  <a:pt x="239" y="232"/>
                  <a:pt x="238" y="232"/>
                </a:cubicBezTo>
                <a:cubicBezTo>
                  <a:pt x="238" y="232"/>
                  <a:pt x="198" y="182"/>
                  <a:pt x="159" y="138"/>
                </a:cubicBezTo>
                <a:cubicBezTo>
                  <a:pt x="115" y="89"/>
                  <a:pt x="106" y="75"/>
                  <a:pt x="106" y="75"/>
                </a:cubicBezTo>
                <a:cubicBezTo>
                  <a:pt x="105" y="74"/>
                  <a:pt x="105" y="72"/>
                  <a:pt x="106" y="71"/>
                </a:cubicBezTo>
                <a:cubicBezTo>
                  <a:pt x="107" y="71"/>
                  <a:pt x="108" y="70"/>
                  <a:pt x="109" y="71"/>
                </a:cubicBezTo>
                <a:cubicBezTo>
                  <a:pt x="109" y="71"/>
                  <a:pt x="144" y="87"/>
                  <a:pt x="178" y="122"/>
                </a:cubicBezTo>
                <a:cubicBezTo>
                  <a:pt x="210" y="156"/>
                  <a:pt x="243" y="229"/>
                  <a:pt x="243" y="229"/>
                </a:cubicBezTo>
                <a:cubicBezTo>
                  <a:pt x="243" y="230"/>
                  <a:pt x="243" y="232"/>
                  <a:pt x="242" y="23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28680" name="椭圆 83"/>
          <p:cNvSpPr>
            <a:spLocks noChangeArrowheads="1"/>
          </p:cNvSpPr>
          <p:nvPr/>
        </p:nvSpPr>
        <p:spPr bwMode="auto">
          <a:xfrm>
            <a:off x="4089400" y="3117851"/>
            <a:ext cx="812800" cy="812800"/>
          </a:xfrm>
          <a:prstGeom prst="ellipse">
            <a:avLst/>
          </a:prstGeom>
          <a:solidFill>
            <a:srgbClr val="C2000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微软雅黑" pitchFamily="34" charset="-122"/>
              <a:cs typeface="+mn-cs"/>
            </a:endParaRPr>
          </a:p>
        </p:txBody>
      </p:sp>
      <p:sp>
        <p:nvSpPr>
          <p:cNvPr id="28681" name="Freeform 367"/>
          <p:cNvSpPr>
            <a:spLocks noEditPoints="1"/>
          </p:cNvSpPr>
          <p:nvPr/>
        </p:nvSpPr>
        <p:spPr bwMode="auto">
          <a:xfrm>
            <a:off x="4337051" y="3317875"/>
            <a:ext cx="358775" cy="382588"/>
          </a:xfrm>
          <a:custGeom>
            <a:avLst/>
            <a:gdLst>
              <a:gd name="T0" fmla="*/ 2147483647 w 269"/>
              <a:gd name="T1" fmla="*/ 2147483647 h 288"/>
              <a:gd name="T2" fmla="*/ 2147483647 w 269"/>
              <a:gd name="T3" fmla="*/ 2147483647 h 288"/>
              <a:gd name="T4" fmla="*/ 2147483647 w 269"/>
              <a:gd name="T5" fmla="*/ 2147483647 h 288"/>
              <a:gd name="T6" fmla="*/ 2147483647 w 269"/>
              <a:gd name="T7" fmla="*/ 2147483647 h 288"/>
              <a:gd name="T8" fmla="*/ 2147483647 w 269"/>
              <a:gd name="T9" fmla="*/ 2147483647 h 288"/>
              <a:gd name="T10" fmla="*/ 2147483647 w 269"/>
              <a:gd name="T11" fmla="*/ 2147483647 h 288"/>
              <a:gd name="T12" fmla="*/ 2147483647 w 269"/>
              <a:gd name="T13" fmla="*/ 2147483647 h 288"/>
              <a:gd name="T14" fmla="*/ 2147483647 w 269"/>
              <a:gd name="T15" fmla="*/ 2147483647 h 288"/>
              <a:gd name="T16" fmla="*/ 2147483647 w 269"/>
              <a:gd name="T17" fmla="*/ 2147483647 h 288"/>
              <a:gd name="T18" fmla="*/ 2147483647 w 269"/>
              <a:gd name="T19" fmla="*/ 2147483647 h 288"/>
              <a:gd name="T20" fmla="*/ 2147483647 w 269"/>
              <a:gd name="T21" fmla="*/ 2147483647 h 288"/>
              <a:gd name="T22" fmla="*/ 2147483647 w 269"/>
              <a:gd name="T23" fmla="*/ 2147483647 h 288"/>
              <a:gd name="T24" fmla="*/ 2147483647 w 269"/>
              <a:gd name="T25" fmla="*/ 2147483647 h 288"/>
              <a:gd name="T26" fmla="*/ 2147483647 w 269"/>
              <a:gd name="T27" fmla="*/ 2147483647 h 288"/>
              <a:gd name="T28" fmla="*/ 2147483647 w 269"/>
              <a:gd name="T29" fmla="*/ 2147483647 h 288"/>
              <a:gd name="T30" fmla="*/ 2147483647 w 269"/>
              <a:gd name="T31" fmla="*/ 2147483647 h 288"/>
              <a:gd name="T32" fmla="*/ 2147483647 w 269"/>
              <a:gd name="T33" fmla="*/ 0 h 288"/>
              <a:gd name="T34" fmla="*/ 2147483647 w 269"/>
              <a:gd name="T35" fmla="*/ 2147483647 h 288"/>
              <a:gd name="T36" fmla="*/ 2147483647 w 269"/>
              <a:gd name="T37" fmla="*/ 2147483647 h 288"/>
              <a:gd name="T38" fmla="*/ 2147483647 w 269"/>
              <a:gd name="T39" fmla="*/ 2147483647 h 288"/>
              <a:gd name="T40" fmla="*/ 2147483647 w 269"/>
              <a:gd name="T41" fmla="*/ 2147483647 h 288"/>
              <a:gd name="T42" fmla="*/ 2147483647 w 269"/>
              <a:gd name="T43" fmla="*/ 2147483647 h 288"/>
              <a:gd name="T44" fmla="*/ 2147483647 w 269"/>
              <a:gd name="T45" fmla="*/ 2147483647 h 288"/>
              <a:gd name="T46" fmla="*/ 2147483647 w 269"/>
              <a:gd name="T47" fmla="*/ 2147483647 h 288"/>
              <a:gd name="T48" fmla="*/ 2147483647 w 269"/>
              <a:gd name="T49" fmla="*/ 2147483647 h 288"/>
              <a:gd name="T50" fmla="*/ 2147483647 w 269"/>
              <a:gd name="T51" fmla="*/ 2147483647 h 288"/>
              <a:gd name="T52" fmla="*/ 2147483647 w 269"/>
              <a:gd name="T53" fmla="*/ 2147483647 h 288"/>
              <a:gd name="T54" fmla="*/ 2147483647 w 269"/>
              <a:gd name="T55" fmla="*/ 2147483647 h 288"/>
              <a:gd name="T56" fmla="*/ 2147483647 w 269"/>
              <a:gd name="T57" fmla="*/ 2147483647 h 288"/>
              <a:gd name="T58" fmla="*/ 2147483647 w 269"/>
              <a:gd name="T59" fmla="*/ 2147483647 h 288"/>
              <a:gd name="T60" fmla="*/ 2147483647 w 269"/>
              <a:gd name="T61" fmla="*/ 2147483647 h 288"/>
              <a:gd name="T62" fmla="*/ 2147483647 w 269"/>
              <a:gd name="T63" fmla="*/ 2147483647 h 288"/>
              <a:gd name="T64" fmla="*/ 2147483647 w 269"/>
              <a:gd name="T65" fmla="*/ 2147483647 h 288"/>
              <a:gd name="T66" fmla="*/ 0 w 269"/>
              <a:gd name="T67" fmla="*/ 2147483647 h 288"/>
              <a:gd name="T68" fmla="*/ 2147483647 w 269"/>
              <a:gd name="T69" fmla="*/ 2147483647 h 288"/>
              <a:gd name="T70" fmla="*/ 2147483647 w 269"/>
              <a:gd name="T71" fmla="*/ 2147483647 h 288"/>
              <a:gd name="T72" fmla="*/ 2147483647 w 269"/>
              <a:gd name="T73" fmla="*/ 2147483647 h 288"/>
              <a:gd name="T74" fmla="*/ 2147483647 w 269"/>
              <a:gd name="T75" fmla="*/ 2147483647 h 288"/>
              <a:gd name="T76" fmla="*/ 2147483647 w 269"/>
              <a:gd name="T77" fmla="*/ 2147483647 h 288"/>
              <a:gd name="T78" fmla="*/ 2147483647 w 269"/>
              <a:gd name="T79" fmla="*/ 2147483647 h 288"/>
              <a:gd name="T80" fmla="*/ 2147483647 w 269"/>
              <a:gd name="T81" fmla="*/ 2147483647 h 288"/>
              <a:gd name="T82" fmla="*/ 2147483647 w 269"/>
              <a:gd name="T83" fmla="*/ 2147483647 h 288"/>
              <a:gd name="T84" fmla="*/ 2147483647 w 269"/>
              <a:gd name="T85" fmla="*/ 2147483647 h 288"/>
              <a:gd name="T86" fmla="*/ 2147483647 w 269"/>
              <a:gd name="T87" fmla="*/ 2147483647 h 288"/>
              <a:gd name="T88" fmla="*/ 2147483647 w 269"/>
              <a:gd name="T89" fmla="*/ 2147483647 h 288"/>
              <a:gd name="T90" fmla="*/ 2147483647 w 269"/>
              <a:gd name="T91" fmla="*/ 2147483647 h 288"/>
              <a:gd name="T92" fmla="*/ 2147483647 w 269"/>
              <a:gd name="T93" fmla="*/ 2147483647 h 288"/>
              <a:gd name="T94" fmla="*/ 2147483647 w 269"/>
              <a:gd name="T95" fmla="*/ 2147483647 h 288"/>
              <a:gd name="T96" fmla="*/ 2147483647 w 269"/>
              <a:gd name="T97" fmla="*/ 2147483647 h 288"/>
              <a:gd name="T98" fmla="*/ 2147483647 w 269"/>
              <a:gd name="T99" fmla="*/ 2147483647 h 28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69" h="288">
                <a:moveTo>
                  <a:pt x="251" y="192"/>
                </a:moveTo>
                <a:cubicBezTo>
                  <a:pt x="241" y="192"/>
                  <a:pt x="234" y="200"/>
                  <a:pt x="234" y="209"/>
                </a:cubicBezTo>
                <a:cubicBezTo>
                  <a:pt x="234" y="210"/>
                  <a:pt x="234" y="211"/>
                  <a:pt x="234" y="211"/>
                </a:cubicBezTo>
                <a:cubicBezTo>
                  <a:pt x="226" y="217"/>
                  <a:pt x="215" y="224"/>
                  <a:pt x="201" y="233"/>
                </a:cubicBezTo>
                <a:cubicBezTo>
                  <a:pt x="189" y="240"/>
                  <a:pt x="174" y="241"/>
                  <a:pt x="160" y="240"/>
                </a:cubicBezTo>
                <a:cubicBezTo>
                  <a:pt x="148" y="187"/>
                  <a:pt x="148" y="187"/>
                  <a:pt x="148" y="187"/>
                </a:cubicBezTo>
                <a:cubicBezTo>
                  <a:pt x="148" y="187"/>
                  <a:pt x="147" y="153"/>
                  <a:pt x="146" y="121"/>
                </a:cubicBezTo>
                <a:cubicBezTo>
                  <a:pt x="193" y="121"/>
                  <a:pt x="193" y="121"/>
                  <a:pt x="193" y="121"/>
                </a:cubicBezTo>
                <a:cubicBezTo>
                  <a:pt x="211" y="117"/>
                  <a:pt x="211" y="117"/>
                  <a:pt x="211" y="117"/>
                </a:cubicBezTo>
                <a:cubicBezTo>
                  <a:pt x="213" y="120"/>
                  <a:pt x="217" y="123"/>
                  <a:pt x="222" y="123"/>
                </a:cubicBezTo>
                <a:cubicBezTo>
                  <a:pt x="230" y="123"/>
                  <a:pt x="236" y="116"/>
                  <a:pt x="236" y="109"/>
                </a:cubicBezTo>
                <a:cubicBezTo>
                  <a:pt x="236" y="101"/>
                  <a:pt x="230" y="95"/>
                  <a:pt x="222" y="95"/>
                </a:cubicBezTo>
                <a:cubicBezTo>
                  <a:pt x="217" y="95"/>
                  <a:pt x="213" y="97"/>
                  <a:pt x="210" y="101"/>
                </a:cubicBezTo>
                <a:cubicBezTo>
                  <a:pt x="145" y="101"/>
                  <a:pt x="145" y="101"/>
                  <a:pt x="145" y="101"/>
                </a:cubicBezTo>
                <a:cubicBezTo>
                  <a:pt x="145" y="87"/>
                  <a:pt x="144" y="75"/>
                  <a:pt x="144" y="68"/>
                </a:cubicBezTo>
                <a:cubicBezTo>
                  <a:pt x="158" y="63"/>
                  <a:pt x="169" y="50"/>
                  <a:pt x="169" y="35"/>
                </a:cubicBezTo>
                <a:cubicBezTo>
                  <a:pt x="169" y="16"/>
                  <a:pt x="153" y="0"/>
                  <a:pt x="134" y="0"/>
                </a:cubicBezTo>
                <a:cubicBezTo>
                  <a:pt x="115" y="0"/>
                  <a:pt x="99" y="16"/>
                  <a:pt x="99" y="35"/>
                </a:cubicBezTo>
                <a:cubicBezTo>
                  <a:pt x="99" y="50"/>
                  <a:pt x="110" y="64"/>
                  <a:pt x="124" y="68"/>
                </a:cubicBezTo>
                <a:cubicBezTo>
                  <a:pt x="124" y="75"/>
                  <a:pt x="124" y="87"/>
                  <a:pt x="123" y="101"/>
                </a:cubicBezTo>
                <a:cubicBezTo>
                  <a:pt x="58" y="101"/>
                  <a:pt x="58" y="101"/>
                  <a:pt x="58" y="101"/>
                </a:cubicBezTo>
                <a:cubicBezTo>
                  <a:pt x="55" y="97"/>
                  <a:pt x="51" y="95"/>
                  <a:pt x="46" y="95"/>
                </a:cubicBezTo>
                <a:cubicBezTo>
                  <a:pt x="38" y="95"/>
                  <a:pt x="32" y="101"/>
                  <a:pt x="32" y="109"/>
                </a:cubicBezTo>
                <a:cubicBezTo>
                  <a:pt x="32" y="116"/>
                  <a:pt x="38" y="123"/>
                  <a:pt x="46" y="123"/>
                </a:cubicBezTo>
                <a:cubicBezTo>
                  <a:pt x="51" y="123"/>
                  <a:pt x="55" y="120"/>
                  <a:pt x="57" y="117"/>
                </a:cubicBezTo>
                <a:cubicBezTo>
                  <a:pt x="76" y="121"/>
                  <a:pt x="76" y="121"/>
                  <a:pt x="76" y="121"/>
                </a:cubicBezTo>
                <a:cubicBezTo>
                  <a:pt x="122" y="121"/>
                  <a:pt x="122" y="121"/>
                  <a:pt x="122" y="121"/>
                </a:cubicBezTo>
                <a:cubicBezTo>
                  <a:pt x="121" y="153"/>
                  <a:pt x="120" y="187"/>
                  <a:pt x="120" y="187"/>
                </a:cubicBezTo>
                <a:cubicBezTo>
                  <a:pt x="109" y="239"/>
                  <a:pt x="109" y="239"/>
                  <a:pt x="109" y="239"/>
                </a:cubicBezTo>
                <a:cubicBezTo>
                  <a:pt x="91" y="239"/>
                  <a:pt x="73" y="237"/>
                  <a:pt x="59" y="227"/>
                </a:cubicBezTo>
                <a:cubicBezTo>
                  <a:pt x="49" y="221"/>
                  <a:pt x="41" y="217"/>
                  <a:pt x="34" y="212"/>
                </a:cubicBezTo>
                <a:cubicBezTo>
                  <a:pt x="35" y="211"/>
                  <a:pt x="35" y="210"/>
                  <a:pt x="35" y="209"/>
                </a:cubicBezTo>
                <a:cubicBezTo>
                  <a:pt x="35" y="200"/>
                  <a:pt x="27" y="192"/>
                  <a:pt x="17" y="192"/>
                </a:cubicBezTo>
                <a:cubicBezTo>
                  <a:pt x="8" y="192"/>
                  <a:pt x="0" y="200"/>
                  <a:pt x="0" y="209"/>
                </a:cubicBezTo>
                <a:cubicBezTo>
                  <a:pt x="0" y="219"/>
                  <a:pt x="8" y="227"/>
                  <a:pt x="17" y="227"/>
                </a:cubicBezTo>
                <a:cubicBezTo>
                  <a:pt x="19" y="227"/>
                  <a:pt x="20" y="227"/>
                  <a:pt x="21" y="226"/>
                </a:cubicBezTo>
                <a:cubicBezTo>
                  <a:pt x="28" y="232"/>
                  <a:pt x="37" y="239"/>
                  <a:pt x="48" y="247"/>
                </a:cubicBezTo>
                <a:cubicBezTo>
                  <a:pt x="64" y="257"/>
                  <a:pt x="82" y="267"/>
                  <a:pt x="102" y="273"/>
                </a:cubicBezTo>
                <a:cubicBezTo>
                  <a:pt x="105" y="274"/>
                  <a:pt x="128" y="288"/>
                  <a:pt x="135" y="288"/>
                </a:cubicBezTo>
                <a:cubicBezTo>
                  <a:pt x="141" y="288"/>
                  <a:pt x="161" y="276"/>
                  <a:pt x="166" y="273"/>
                </a:cubicBezTo>
                <a:cubicBezTo>
                  <a:pt x="186" y="267"/>
                  <a:pt x="205" y="257"/>
                  <a:pt x="220" y="247"/>
                </a:cubicBezTo>
                <a:cubicBezTo>
                  <a:pt x="231" y="239"/>
                  <a:pt x="241" y="232"/>
                  <a:pt x="247" y="226"/>
                </a:cubicBezTo>
                <a:cubicBezTo>
                  <a:pt x="248" y="227"/>
                  <a:pt x="250" y="227"/>
                  <a:pt x="251" y="227"/>
                </a:cubicBezTo>
                <a:cubicBezTo>
                  <a:pt x="261" y="227"/>
                  <a:pt x="269" y="219"/>
                  <a:pt x="269" y="209"/>
                </a:cubicBezTo>
                <a:cubicBezTo>
                  <a:pt x="269" y="200"/>
                  <a:pt x="261" y="192"/>
                  <a:pt x="251" y="192"/>
                </a:cubicBezTo>
                <a:close/>
                <a:moveTo>
                  <a:pt x="115" y="35"/>
                </a:moveTo>
                <a:cubicBezTo>
                  <a:pt x="115" y="25"/>
                  <a:pt x="124" y="16"/>
                  <a:pt x="134" y="16"/>
                </a:cubicBezTo>
                <a:cubicBezTo>
                  <a:pt x="144" y="16"/>
                  <a:pt x="152" y="25"/>
                  <a:pt x="152" y="35"/>
                </a:cubicBezTo>
                <a:cubicBezTo>
                  <a:pt x="152" y="45"/>
                  <a:pt x="144" y="53"/>
                  <a:pt x="134" y="53"/>
                </a:cubicBezTo>
                <a:cubicBezTo>
                  <a:pt x="124" y="53"/>
                  <a:pt x="115" y="45"/>
                  <a:pt x="115" y="35"/>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3" name="矩形 2">
            <a:extLst>
              <a:ext uri="{FF2B5EF4-FFF2-40B4-BE49-F238E27FC236}">
                <a16:creationId xmlns:a16="http://schemas.microsoft.com/office/drawing/2014/main" id="{352DCD1A-EB9B-4BAB-B6AA-B031358AFD43}"/>
              </a:ext>
            </a:extLst>
          </p:cNvPr>
          <p:cNvSpPr/>
          <p:nvPr/>
        </p:nvSpPr>
        <p:spPr>
          <a:xfrm>
            <a:off x="1422444" y="2271341"/>
            <a:ext cx="4487261" cy="52322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zh-CN" sz="2800" b="1"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所建议</a:t>
            </a:r>
            <a:r>
              <a:rPr kumimoji="0" lang="zh-CN" altLang="en-US" sz="2800" b="1"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系统经济</a:t>
            </a:r>
            <a:r>
              <a:rPr kumimoji="0" lang="zh-CN" altLang="zh-CN" sz="2800" b="1"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可行性分析</a:t>
            </a:r>
          </a:p>
        </p:txBody>
      </p:sp>
    </p:spTree>
    <p:extLst>
      <p:ext uri="{BB962C8B-B14F-4D97-AF65-F5344CB8AC3E}">
        <p14:creationId xmlns:p14="http://schemas.microsoft.com/office/powerpoint/2010/main" val="48610254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8674"/>
                                        </p:tgtEl>
                                        <p:attrNameLst>
                                          <p:attrName>style.visibility</p:attrName>
                                        </p:attrNameLst>
                                      </p:cBhvr>
                                      <p:to>
                                        <p:strVal val="visible"/>
                                      </p:to>
                                    </p:set>
                                    <p:animEffect transition="in" filter="randombar(horizontal)">
                                      <p:cBhvr>
                                        <p:cTn id="7" dur="500"/>
                                        <p:tgtEl>
                                          <p:spTgt spid="28674"/>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28676"/>
                                        </p:tgtEl>
                                        <p:attrNameLst>
                                          <p:attrName>style.visibility</p:attrName>
                                        </p:attrNameLst>
                                      </p:cBhvr>
                                      <p:to>
                                        <p:strVal val="visible"/>
                                      </p:to>
                                    </p:set>
                                    <p:animEffect transition="in" filter="randombar(horizontal)">
                                      <p:cBhvr>
                                        <p:cTn id="10" dur="500"/>
                                        <p:tgtEl>
                                          <p:spTgt spid="28676"/>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28677"/>
                                        </p:tgtEl>
                                        <p:attrNameLst>
                                          <p:attrName>style.visibility</p:attrName>
                                        </p:attrNameLst>
                                      </p:cBhvr>
                                      <p:to>
                                        <p:strVal val="visible"/>
                                      </p:to>
                                    </p:set>
                                    <p:animEffect transition="in" filter="randombar(horizontal)">
                                      <p:cBhvr>
                                        <p:cTn id="13" dur="500"/>
                                        <p:tgtEl>
                                          <p:spTgt spid="28677"/>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28678"/>
                                        </p:tgtEl>
                                        <p:attrNameLst>
                                          <p:attrName>style.visibility</p:attrName>
                                        </p:attrNameLst>
                                      </p:cBhvr>
                                      <p:to>
                                        <p:strVal val="visible"/>
                                      </p:to>
                                    </p:set>
                                    <p:animEffect transition="in" filter="randombar(horizontal)">
                                      <p:cBhvr>
                                        <p:cTn id="16" dur="500"/>
                                        <p:tgtEl>
                                          <p:spTgt spid="28678"/>
                                        </p:tgtEl>
                                      </p:cBhvr>
                                    </p:animEffect>
                                  </p:childTnLst>
                                </p:cTn>
                              </p:par>
                              <p:par>
                                <p:cTn id="17" presetID="14" presetClass="entr" presetSubtype="10" fill="hold" grpId="0" nodeType="withEffect">
                                  <p:stCondLst>
                                    <p:cond delay="0"/>
                                  </p:stCondLst>
                                  <p:childTnLst>
                                    <p:set>
                                      <p:cBhvr>
                                        <p:cTn id="18" dur="1" fill="hold">
                                          <p:stCondLst>
                                            <p:cond delay="0"/>
                                          </p:stCondLst>
                                        </p:cTn>
                                        <p:tgtEl>
                                          <p:spTgt spid="28679"/>
                                        </p:tgtEl>
                                        <p:attrNameLst>
                                          <p:attrName>style.visibility</p:attrName>
                                        </p:attrNameLst>
                                      </p:cBhvr>
                                      <p:to>
                                        <p:strVal val="visible"/>
                                      </p:to>
                                    </p:set>
                                    <p:animEffect transition="in" filter="randombar(horizontal)">
                                      <p:cBhvr>
                                        <p:cTn id="19" dur="500"/>
                                        <p:tgtEl>
                                          <p:spTgt spid="28679"/>
                                        </p:tgtEl>
                                      </p:cBhvr>
                                    </p:animEffect>
                                  </p:childTnLst>
                                </p:cTn>
                              </p:par>
                              <p:par>
                                <p:cTn id="20" presetID="14" presetClass="entr" presetSubtype="10" fill="hold" grpId="0" nodeType="withEffect">
                                  <p:stCondLst>
                                    <p:cond delay="0"/>
                                  </p:stCondLst>
                                  <p:childTnLst>
                                    <p:set>
                                      <p:cBhvr>
                                        <p:cTn id="21" dur="1" fill="hold">
                                          <p:stCondLst>
                                            <p:cond delay="0"/>
                                          </p:stCondLst>
                                        </p:cTn>
                                        <p:tgtEl>
                                          <p:spTgt spid="28680"/>
                                        </p:tgtEl>
                                        <p:attrNameLst>
                                          <p:attrName>style.visibility</p:attrName>
                                        </p:attrNameLst>
                                      </p:cBhvr>
                                      <p:to>
                                        <p:strVal val="visible"/>
                                      </p:to>
                                    </p:set>
                                    <p:animEffect transition="in" filter="randombar(horizontal)">
                                      <p:cBhvr>
                                        <p:cTn id="22" dur="500"/>
                                        <p:tgtEl>
                                          <p:spTgt spid="28680"/>
                                        </p:tgtEl>
                                      </p:cBhvr>
                                    </p:animEffect>
                                  </p:childTnLst>
                                </p:cTn>
                              </p:par>
                              <p:par>
                                <p:cTn id="23" presetID="14" presetClass="entr" presetSubtype="10" fill="hold" grpId="0" nodeType="withEffect">
                                  <p:stCondLst>
                                    <p:cond delay="0"/>
                                  </p:stCondLst>
                                  <p:childTnLst>
                                    <p:set>
                                      <p:cBhvr>
                                        <p:cTn id="24" dur="1" fill="hold">
                                          <p:stCondLst>
                                            <p:cond delay="0"/>
                                          </p:stCondLst>
                                        </p:cTn>
                                        <p:tgtEl>
                                          <p:spTgt spid="28681"/>
                                        </p:tgtEl>
                                        <p:attrNameLst>
                                          <p:attrName>style.visibility</p:attrName>
                                        </p:attrNameLst>
                                      </p:cBhvr>
                                      <p:to>
                                        <p:strVal val="visible"/>
                                      </p:to>
                                    </p:set>
                                    <p:animEffect transition="in" filter="randombar(horizontal)">
                                      <p:cBhvr>
                                        <p:cTn id="25" dur="500"/>
                                        <p:tgtEl>
                                          <p:spTgt spid="286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76" grpId="0" animBg="1"/>
      <p:bldP spid="28677" grpId="0" animBg="1"/>
      <p:bldP spid="28678" grpId="0" animBg="1"/>
      <p:bldP spid="28679" grpId="0" animBg="1"/>
      <p:bldP spid="28680" grpId="0" animBg="1"/>
      <p:bldP spid="28681"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DD5048F9-E1BC-4996-AF6B-58A1B1150227}"/>
              </a:ext>
            </a:extLst>
          </p:cNvPr>
          <p:cNvSpPr/>
          <p:nvPr/>
        </p:nvSpPr>
        <p:spPr>
          <a:xfrm>
            <a:off x="340311" y="215231"/>
            <a:ext cx="6096000" cy="3247043"/>
          </a:xfrm>
          <a:prstGeom prst="rect">
            <a:avLst/>
          </a:prstGeom>
        </p:spPr>
        <p:txBody>
          <a:bodyPr>
            <a:spAutoFit/>
          </a:bodyPr>
          <a:lstStyle/>
          <a:p>
            <a:pPr marL="0" marR="0" lvl="0" indent="0" algn="just" defTabSz="914400" rtl="0" eaLnBrk="1" fontAlgn="auto" latinLnBrk="0" hangingPunct="1">
              <a:lnSpc>
                <a:spcPct val="100000"/>
              </a:lnSpc>
              <a:spcBef>
                <a:spcPts val="0"/>
              </a:spcBef>
              <a:spcAft>
                <a:spcPts val="1300"/>
              </a:spcAft>
              <a:buClrTx/>
              <a:buSzTx/>
              <a:buFontTx/>
              <a:buNone/>
              <a:tabLst/>
              <a:defRPr/>
            </a:pPr>
            <a:r>
              <a:rPr kumimoji="0" lang="zh-CN" altLang="zh-CN" sz="3200" b="1" i="0" u="none" strike="noStrike" kern="1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Times New Roman" panose="02020603050405020304" pitchFamily="18" charset="0"/>
              </a:rPr>
              <a:t>支出</a:t>
            </a:r>
            <a:r>
              <a:rPr kumimoji="0" lang="en-US" altLang="zh-CN" sz="3200" b="1" i="0" u="none" strike="noStrike" kern="1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Times New Roman" panose="02020603050405020304" pitchFamily="18" charset="0"/>
              </a:rPr>
              <a:t>:</a:t>
            </a:r>
            <a:endParaRPr kumimoji="0" lang="zh-CN" altLang="zh-CN" sz="3200" b="1" i="0" u="none" strike="noStrike" kern="1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Times New Roman" panose="02020603050405020304" pitchFamily="18" charset="0"/>
            </a:endParaRPr>
          </a:p>
          <a:p>
            <a:pPr marL="0" marR="0" lvl="0" indent="306070" algn="just" defTabSz="914400" rtl="0" eaLnBrk="1" fontAlgn="auto" latinLnBrk="0" hangingPunct="1">
              <a:lnSpc>
                <a:spcPct val="100000"/>
              </a:lnSpc>
              <a:spcBef>
                <a:spcPts val="0"/>
              </a:spcBef>
              <a:spcAft>
                <a:spcPts val="1300"/>
              </a:spcAft>
              <a:buClrTx/>
              <a:buSzTx/>
              <a:buFontTx/>
              <a:buNone/>
              <a:tabLst/>
              <a:defRPr/>
            </a:pPr>
            <a:r>
              <a:rPr kumimoji="0" lang="zh-CN" altLang="zh-CN" sz="1800" b="1" i="0" u="none" strike="noStrike" kern="1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Times New Roman" panose="02020603050405020304" pitchFamily="18" charset="0"/>
              </a:rPr>
              <a:t>基建投资</a:t>
            </a:r>
            <a:endParaRPr kumimoji="0" lang="en-US" altLang="zh-CN" sz="1800" b="1" i="0" u="none" strike="noStrike" kern="1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Times New Roman" panose="02020603050405020304" pitchFamily="18" charset="0"/>
            </a:endParaRPr>
          </a:p>
          <a:p>
            <a:pPr marL="0" marR="0" lvl="0" indent="306070" algn="just" defTabSz="914400" rtl="0" eaLnBrk="1" fontAlgn="auto" latinLnBrk="0" hangingPunct="1">
              <a:lnSpc>
                <a:spcPct val="100000"/>
              </a:lnSpc>
              <a:spcBef>
                <a:spcPts val="0"/>
              </a:spcBef>
              <a:spcAft>
                <a:spcPts val="1300"/>
              </a:spcAft>
              <a:buClrTx/>
              <a:buSzTx/>
              <a:buFontTx/>
              <a:buNone/>
              <a:tabLst/>
              <a:defRPr/>
            </a:pPr>
            <a:r>
              <a:rPr kumimoji="0" lang="en-US" altLang="zh-CN" sz="1800" b="1" i="0" u="none" strike="noStrike" kern="1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Times New Roman" panose="02020603050405020304" pitchFamily="18" charset="0"/>
              </a:rPr>
              <a:t>	</a:t>
            </a:r>
            <a:r>
              <a:rPr kumimoji="0" lang="zh-CN" altLang="zh-CN" sz="1800" b="0" i="0" u="none" strike="noStrike" kern="100" cap="none" spc="0" normalizeH="0" baseline="0" noProof="0" dirty="0">
                <a:ln>
                  <a:noFill/>
                </a:ln>
                <a:solidFill>
                  <a:prstClr val="black"/>
                </a:solidFill>
                <a:effectLst/>
                <a:uLnTx/>
                <a:uFillTx/>
                <a:latin typeface="Calibri" panose="020F0502020204030204" pitchFamily="34" charset="0"/>
                <a:ea typeface="宋体" panose="02010600030101010101" pitchFamily="2" charset="-122"/>
                <a:cs typeface="Times New Roman" panose="02020603050405020304" pitchFamily="18" charset="0"/>
              </a:rPr>
              <a:t>暂无基建投资</a:t>
            </a:r>
          </a:p>
          <a:p>
            <a:pPr marL="0" marR="0" lvl="0" indent="306070" algn="just" defTabSz="914400" rtl="0" eaLnBrk="1" fontAlgn="auto" latinLnBrk="0" hangingPunct="1">
              <a:lnSpc>
                <a:spcPct val="100000"/>
              </a:lnSpc>
              <a:spcBef>
                <a:spcPts val="0"/>
              </a:spcBef>
              <a:spcAft>
                <a:spcPts val="1300"/>
              </a:spcAft>
              <a:buClrTx/>
              <a:buSzTx/>
              <a:buFontTx/>
              <a:buNone/>
              <a:tabLst/>
              <a:defRPr/>
            </a:pPr>
            <a:r>
              <a:rPr kumimoji="0" lang="zh-CN" altLang="zh-CN" sz="1800" b="1" i="0" u="none" strike="noStrike" kern="1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Times New Roman" panose="02020603050405020304" pitchFamily="18" charset="0"/>
              </a:rPr>
              <a:t>其他一次性支出</a:t>
            </a:r>
            <a:endParaRPr kumimoji="0" lang="en-US" altLang="zh-CN" sz="1800" b="1" i="0" u="none" strike="noStrike" kern="1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Times New Roman" panose="02020603050405020304" pitchFamily="18" charset="0"/>
            </a:endParaRPr>
          </a:p>
          <a:p>
            <a:pPr marL="0" marR="0" lvl="0" indent="306070" algn="just" defTabSz="914400" rtl="0" eaLnBrk="1" fontAlgn="auto" latinLnBrk="0" hangingPunct="1">
              <a:lnSpc>
                <a:spcPct val="100000"/>
              </a:lnSpc>
              <a:spcBef>
                <a:spcPts val="0"/>
              </a:spcBef>
              <a:spcAft>
                <a:spcPts val="1300"/>
              </a:spcAft>
              <a:buClrTx/>
              <a:buSzTx/>
              <a:buFontTx/>
              <a:buNone/>
              <a:tabLst/>
              <a:defRPr/>
            </a:pPr>
            <a:r>
              <a:rPr kumimoji="0" lang="en-US" altLang="zh-CN" sz="1800" b="0" i="0" u="none" strike="noStrike" kern="100" cap="none" spc="0" normalizeH="0" baseline="0" noProof="0" dirty="0">
                <a:ln>
                  <a:noFill/>
                </a:ln>
                <a:solidFill>
                  <a:prstClr val="black"/>
                </a:solidFill>
                <a:effectLst/>
                <a:uLnTx/>
                <a:uFillTx/>
                <a:latin typeface="Calibri" panose="020F0502020204030204" pitchFamily="34" charset="0"/>
                <a:ea typeface="宋体" panose="02010600030101010101" pitchFamily="2" charset="-122"/>
                <a:cs typeface="Times New Roman" panose="02020603050405020304" pitchFamily="18" charset="0"/>
              </a:rPr>
              <a:t>	</a:t>
            </a:r>
            <a:r>
              <a:rPr kumimoji="0" lang="zh-CN" altLang="zh-CN" sz="1800" b="0" i="0" u="none" strike="noStrike" kern="100" cap="none" spc="0" normalizeH="0" baseline="0" noProof="0" dirty="0">
                <a:ln>
                  <a:noFill/>
                </a:ln>
                <a:solidFill>
                  <a:prstClr val="black"/>
                </a:solidFill>
                <a:effectLst/>
                <a:uLnTx/>
                <a:uFillTx/>
                <a:latin typeface="Calibri" panose="020F0502020204030204" pitchFamily="34" charset="0"/>
                <a:ea typeface="宋体" panose="02010600030101010101" pitchFamily="2" charset="-122"/>
                <a:cs typeface="Times New Roman" panose="02020603050405020304" pitchFamily="18" charset="0"/>
              </a:rPr>
              <a:t>暂无无其它支出，人员调动以及其他设备需求。</a:t>
            </a:r>
          </a:p>
          <a:p>
            <a:pPr marL="0" marR="0" lvl="0" indent="306070" algn="just" defTabSz="914400" rtl="0" eaLnBrk="1" fontAlgn="auto" latinLnBrk="0" hangingPunct="1">
              <a:lnSpc>
                <a:spcPct val="100000"/>
              </a:lnSpc>
              <a:spcBef>
                <a:spcPts val="0"/>
              </a:spcBef>
              <a:spcAft>
                <a:spcPts val="1300"/>
              </a:spcAft>
              <a:buClrTx/>
              <a:buSzTx/>
              <a:buFontTx/>
              <a:buNone/>
              <a:tabLst/>
              <a:defRPr/>
            </a:pPr>
            <a:r>
              <a:rPr kumimoji="0" lang="zh-CN" altLang="zh-CN" sz="1800" b="1" i="0" u="none" strike="noStrike" kern="1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Times New Roman" panose="02020603050405020304" pitchFamily="18" charset="0"/>
              </a:rPr>
              <a:t>经常性支出</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00" cap="none" spc="0" normalizeH="0" baseline="0" noProof="0" dirty="0">
                <a:ln>
                  <a:noFill/>
                </a:ln>
                <a:solidFill>
                  <a:prstClr val="black"/>
                </a:solidFill>
                <a:effectLst/>
                <a:uLnTx/>
                <a:uFillTx/>
                <a:latin typeface="Calibri" panose="020F0502020204030204" pitchFamily="34" charset="0"/>
                <a:ea typeface="宋体" panose="02010600030101010101" pitchFamily="2" charset="-122"/>
                <a:cs typeface="Times New Roman" panose="02020603050405020304" pitchFamily="18" charset="0"/>
              </a:rPr>
              <a:t>    	 </a:t>
            </a:r>
            <a:r>
              <a:rPr kumimoji="0" lang="zh-CN" altLang="zh-CN" sz="1800" b="0" i="0" u="none" strike="noStrike" kern="100" cap="none" spc="0" normalizeH="0" baseline="0" noProof="0" dirty="0">
                <a:ln>
                  <a:noFill/>
                </a:ln>
                <a:solidFill>
                  <a:prstClr val="black"/>
                </a:solidFill>
                <a:effectLst/>
                <a:uLnTx/>
                <a:uFillTx/>
                <a:latin typeface="Calibri" panose="020F0502020204030204" pitchFamily="34" charset="0"/>
                <a:ea typeface="宋体" panose="02010600030101010101" pitchFamily="2" charset="-122"/>
                <a:cs typeface="Times New Roman" panose="02020603050405020304" pitchFamily="18" charset="0"/>
              </a:rPr>
              <a:t>部分时候会有小组的团建</a:t>
            </a:r>
          </a:p>
        </p:txBody>
      </p:sp>
      <p:pic>
        <p:nvPicPr>
          <p:cNvPr id="4" name="图片 3">
            <a:extLst>
              <a:ext uri="{FF2B5EF4-FFF2-40B4-BE49-F238E27FC236}">
                <a16:creationId xmlns:a16="http://schemas.microsoft.com/office/drawing/2014/main" id="{9C40F2A6-C117-4153-83D1-31E0DF5A7154}"/>
              </a:ext>
            </a:extLst>
          </p:cNvPr>
          <p:cNvPicPr/>
          <p:nvPr/>
        </p:nvPicPr>
        <p:blipFill>
          <a:blip r:embed="rId2">
            <a:extLst>
              <a:ext uri="{28A0092B-C50C-407E-A947-70E740481C1C}">
                <a14:useLocalDpi xmlns:a14="http://schemas.microsoft.com/office/drawing/2010/main" val="0"/>
              </a:ext>
            </a:extLst>
          </a:blip>
          <a:stretch>
            <a:fillRect/>
          </a:stretch>
        </p:blipFill>
        <p:spPr>
          <a:xfrm>
            <a:off x="6096000" y="2031836"/>
            <a:ext cx="5274310" cy="3486785"/>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 name="矩形 2">
            <a:extLst>
              <a:ext uri="{FF2B5EF4-FFF2-40B4-BE49-F238E27FC236}">
                <a16:creationId xmlns:a16="http://schemas.microsoft.com/office/drawing/2014/main" id="{8EDB4ED2-AE13-4D5D-9FA7-EBABD1F678D1}"/>
              </a:ext>
            </a:extLst>
          </p:cNvPr>
          <p:cNvSpPr/>
          <p:nvPr/>
        </p:nvSpPr>
        <p:spPr>
          <a:xfrm>
            <a:off x="605225" y="3355687"/>
            <a:ext cx="5414108" cy="1090042"/>
          </a:xfrm>
          <a:prstGeom prst="rect">
            <a:avLst/>
          </a:prstGeom>
        </p:spPr>
        <p:txBody>
          <a:bodyPr wrap="square">
            <a:spAutoFit/>
          </a:bodyPr>
          <a:lstStyle/>
          <a:p>
            <a:pPr marL="0" marR="0" lvl="0" indent="0" algn="just" defTabSz="914400" rtl="0" eaLnBrk="1" fontAlgn="auto" latinLnBrk="0" hangingPunct="1">
              <a:lnSpc>
                <a:spcPct val="100000"/>
              </a:lnSpc>
              <a:spcBef>
                <a:spcPts val="1300"/>
              </a:spcBef>
              <a:spcAft>
                <a:spcPts val="1300"/>
              </a:spcAft>
              <a:buClrTx/>
              <a:buSzTx/>
              <a:buFontTx/>
              <a:buNone/>
              <a:tabLst/>
              <a:defRPr/>
            </a:pPr>
            <a:r>
              <a:rPr kumimoji="0" lang="zh-CN" altLang="zh-CN" sz="1800" b="1" i="0" u="none" strike="noStrike" kern="1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Times New Roman" panose="02020603050405020304" pitchFamily="18" charset="0"/>
              </a:rPr>
              <a:t>效益</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00" cap="none" spc="0" normalizeH="0" baseline="0" noProof="0" dirty="0">
                <a:ln>
                  <a:noFill/>
                </a:ln>
                <a:solidFill>
                  <a:prstClr val="black"/>
                </a:solidFill>
                <a:effectLst/>
                <a:uLnTx/>
                <a:uFillTx/>
                <a:latin typeface="Calibri" panose="020F0502020204030204" pitchFamily="34" charset="0"/>
                <a:ea typeface="宋体" panose="02010600030101010101" pitchFamily="2" charset="-122"/>
                <a:cs typeface="Times New Roman" panose="02020603050405020304" pitchFamily="18" charset="0"/>
              </a:rPr>
              <a:t>              </a:t>
            </a:r>
            <a:r>
              <a:rPr kumimoji="0" lang="zh-CN" altLang="zh-CN" sz="1800" b="0" i="0" u="none" strike="noStrike" kern="100" cap="none" spc="0" normalizeH="0" baseline="0" noProof="0" dirty="0">
                <a:ln>
                  <a:noFill/>
                </a:ln>
                <a:solidFill>
                  <a:prstClr val="black"/>
                </a:solidFill>
                <a:effectLst/>
                <a:uLnTx/>
                <a:uFillTx/>
                <a:latin typeface="Calibri" panose="020F0502020204030204" pitchFamily="34" charset="0"/>
                <a:ea typeface="宋体" panose="02010600030101010101" pitchFamily="2" charset="-122"/>
                <a:cs typeface="Times New Roman" panose="02020603050405020304" pitchFamily="18" charset="0"/>
              </a:rPr>
              <a:t>这个小程序目前为为学生服务的状态，暂时不考虑和涉及收费标准</a:t>
            </a:r>
          </a:p>
        </p:txBody>
      </p:sp>
    </p:spTree>
    <p:extLst>
      <p:ext uri="{BB962C8B-B14F-4D97-AF65-F5344CB8AC3E}">
        <p14:creationId xmlns:p14="http://schemas.microsoft.com/office/powerpoint/2010/main" val="87426821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674" name="组合 27"/>
          <p:cNvGrpSpPr>
            <a:grpSpLocks/>
          </p:cNvGrpSpPr>
          <p:nvPr/>
        </p:nvGrpSpPr>
        <p:grpSpPr bwMode="auto">
          <a:xfrm>
            <a:off x="6848475" y="1658939"/>
            <a:ext cx="5740400" cy="4740275"/>
            <a:chOff x="0" y="0"/>
            <a:chExt cx="4381501" cy="3617913"/>
          </a:xfrm>
        </p:grpSpPr>
        <p:grpSp>
          <p:nvGrpSpPr>
            <p:cNvPr id="28682" name="组合 30"/>
            <p:cNvGrpSpPr>
              <a:grpSpLocks/>
            </p:cNvGrpSpPr>
            <p:nvPr/>
          </p:nvGrpSpPr>
          <p:grpSpPr bwMode="auto">
            <a:xfrm rot="-1583184">
              <a:off x="0" y="0"/>
              <a:ext cx="4381501" cy="3617913"/>
              <a:chOff x="0" y="0"/>
              <a:chExt cx="4381501" cy="3617913"/>
            </a:xfrm>
          </p:grpSpPr>
          <p:sp>
            <p:nvSpPr>
              <p:cNvPr id="28689" name="Rectangle 49"/>
              <p:cNvSpPr>
                <a:spLocks noChangeArrowheads="1"/>
              </p:cNvSpPr>
              <p:nvPr/>
            </p:nvSpPr>
            <p:spPr bwMode="auto">
              <a:xfrm>
                <a:off x="230188" y="2593975"/>
                <a:ext cx="661988" cy="617538"/>
              </a:xfrm>
              <a:prstGeom prst="rect">
                <a:avLst/>
              </a:prstGeom>
              <a:solidFill>
                <a:srgbClr val="EBCFA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微软雅黑" pitchFamily="34" charset="-122"/>
                  <a:cs typeface="+mn-cs"/>
                </a:endParaRPr>
              </a:p>
            </p:txBody>
          </p:sp>
          <p:sp>
            <p:nvSpPr>
              <p:cNvPr id="28690" name="Freeform 50"/>
              <p:cNvSpPr>
                <a:spLocks/>
              </p:cNvSpPr>
              <p:nvPr/>
            </p:nvSpPr>
            <p:spPr bwMode="auto">
              <a:xfrm>
                <a:off x="128588" y="1776413"/>
                <a:ext cx="982663" cy="900113"/>
              </a:xfrm>
              <a:custGeom>
                <a:avLst/>
                <a:gdLst>
                  <a:gd name="T0" fmla="*/ 2147483647 w 375"/>
                  <a:gd name="T1" fmla="*/ 2147483647 h 343"/>
                  <a:gd name="T2" fmla="*/ 2147483647 w 375"/>
                  <a:gd name="T3" fmla="*/ 2147483647 h 343"/>
                  <a:gd name="T4" fmla="*/ 2147483647 w 375"/>
                  <a:gd name="T5" fmla="*/ 2147483647 h 343"/>
                  <a:gd name="T6" fmla="*/ 0 w 375"/>
                  <a:gd name="T7" fmla="*/ 2147483647 h 343"/>
                  <a:gd name="T8" fmla="*/ 0 w 375"/>
                  <a:gd name="T9" fmla="*/ 2147483647 h 343"/>
                  <a:gd name="T10" fmla="*/ 2147483647 w 375"/>
                  <a:gd name="T11" fmla="*/ 0 h 343"/>
                  <a:gd name="T12" fmla="*/ 2147483647 w 375"/>
                  <a:gd name="T13" fmla="*/ 0 h 343"/>
                  <a:gd name="T14" fmla="*/ 2147483647 w 375"/>
                  <a:gd name="T15" fmla="*/ 2147483647 h 343"/>
                  <a:gd name="T16" fmla="*/ 2147483647 w 375"/>
                  <a:gd name="T17" fmla="*/ 2147483647 h 34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75" h="343">
                    <a:moveTo>
                      <a:pt x="375" y="268"/>
                    </a:moveTo>
                    <a:cubicBezTo>
                      <a:pt x="375" y="310"/>
                      <a:pt x="345" y="343"/>
                      <a:pt x="307" y="343"/>
                    </a:cubicBezTo>
                    <a:cubicBezTo>
                      <a:pt x="69" y="343"/>
                      <a:pt x="69" y="343"/>
                      <a:pt x="69" y="343"/>
                    </a:cubicBezTo>
                    <a:cubicBezTo>
                      <a:pt x="31" y="343"/>
                      <a:pt x="0" y="310"/>
                      <a:pt x="0" y="268"/>
                    </a:cubicBezTo>
                    <a:cubicBezTo>
                      <a:pt x="0" y="75"/>
                      <a:pt x="0" y="75"/>
                      <a:pt x="0" y="75"/>
                    </a:cubicBezTo>
                    <a:cubicBezTo>
                      <a:pt x="0" y="33"/>
                      <a:pt x="31" y="0"/>
                      <a:pt x="69" y="0"/>
                    </a:cubicBezTo>
                    <a:cubicBezTo>
                      <a:pt x="307" y="0"/>
                      <a:pt x="307" y="0"/>
                      <a:pt x="307" y="0"/>
                    </a:cubicBezTo>
                    <a:cubicBezTo>
                      <a:pt x="345" y="0"/>
                      <a:pt x="375" y="33"/>
                      <a:pt x="375" y="75"/>
                    </a:cubicBezTo>
                    <a:lnTo>
                      <a:pt x="375" y="268"/>
                    </a:lnTo>
                    <a:close/>
                  </a:path>
                </a:pathLst>
              </a:custGeom>
              <a:solidFill>
                <a:srgbClr val="FADAB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28691" name="Freeform 51"/>
              <p:cNvSpPr>
                <a:spLocks/>
              </p:cNvSpPr>
              <p:nvPr/>
            </p:nvSpPr>
            <p:spPr bwMode="auto">
              <a:xfrm>
                <a:off x="12701" y="1749425"/>
                <a:ext cx="428625" cy="931863"/>
              </a:xfrm>
              <a:custGeom>
                <a:avLst/>
                <a:gdLst>
                  <a:gd name="T0" fmla="*/ 2147483647 w 163"/>
                  <a:gd name="T1" fmla="*/ 0 h 355"/>
                  <a:gd name="T2" fmla="*/ 2147483647 w 163"/>
                  <a:gd name="T3" fmla="*/ 2147483647 h 355"/>
                  <a:gd name="T4" fmla="*/ 2147483647 w 163"/>
                  <a:gd name="T5" fmla="*/ 2147483647 h 355"/>
                  <a:gd name="T6" fmla="*/ 2147483647 w 163"/>
                  <a:gd name="T7" fmla="*/ 2147483647 h 355"/>
                  <a:gd name="T8" fmla="*/ 2147483647 w 163"/>
                  <a:gd name="T9" fmla="*/ 2147483647 h 355"/>
                  <a:gd name="T10" fmla="*/ 2147483647 w 163"/>
                  <a:gd name="T11" fmla="*/ 2147483647 h 355"/>
                  <a:gd name="T12" fmla="*/ 2147483647 w 163"/>
                  <a:gd name="T13" fmla="*/ 2147483647 h 355"/>
                  <a:gd name="T14" fmla="*/ 2147483647 w 163"/>
                  <a:gd name="T15" fmla="*/ 0 h 355"/>
                  <a:gd name="T16" fmla="*/ 2147483647 w 163"/>
                  <a:gd name="T17" fmla="*/ 0 h 35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63" h="355">
                    <a:moveTo>
                      <a:pt x="62" y="0"/>
                    </a:moveTo>
                    <a:cubicBezTo>
                      <a:pt x="28" y="0"/>
                      <a:pt x="0" y="28"/>
                      <a:pt x="1" y="64"/>
                    </a:cubicBezTo>
                    <a:cubicBezTo>
                      <a:pt x="9" y="290"/>
                      <a:pt x="9" y="290"/>
                      <a:pt x="9" y="290"/>
                    </a:cubicBezTo>
                    <a:cubicBezTo>
                      <a:pt x="10" y="325"/>
                      <a:pt x="39" y="355"/>
                      <a:pt x="74" y="355"/>
                    </a:cubicBezTo>
                    <a:cubicBezTo>
                      <a:pt x="101" y="355"/>
                      <a:pt x="101" y="355"/>
                      <a:pt x="101" y="355"/>
                    </a:cubicBezTo>
                    <a:cubicBezTo>
                      <a:pt x="136" y="355"/>
                      <a:pt x="163" y="327"/>
                      <a:pt x="162" y="291"/>
                    </a:cubicBezTo>
                    <a:cubicBezTo>
                      <a:pt x="154" y="65"/>
                      <a:pt x="154" y="65"/>
                      <a:pt x="154" y="65"/>
                    </a:cubicBezTo>
                    <a:cubicBezTo>
                      <a:pt x="153" y="30"/>
                      <a:pt x="124" y="1"/>
                      <a:pt x="89" y="0"/>
                    </a:cubicBezTo>
                    <a:lnTo>
                      <a:pt x="62" y="0"/>
                    </a:lnTo>
                    <a:close/>
                  </a:path>
                </a:pathLst>
              </a:custGeom>
              <a:solidFill>
                <a:srgbClr val="FADAB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28692" name="Rectangle 52"/>
              <p:cNvSpPr>
                <a:spLocks noChangeArrowheads="1"/>
              </p:cNvSpPr>
              <p:nvPr/>
            </p:nvSpPr>
            <p:spPr bwMode="auto">
              <a:xfrm>
                <a:off x="161926" y="2744788"/>
                <a:ext cx="823913" cy="254000"/>
              </a:xfrm>
              <a:prstGeom prst="rect">
                <a:avLst/>
              </a:prstGeom>
              <a:solidFill>
                <a:srgbClr val="FEFAD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微软雅黑" pitchFamily="34" charset="-122"/>
                  <a:cs typeface="+mn-cs"/>
                </a:endParaRPr>
              </a:p>
            </p:txBody>
          </p:sp>
          <p:sp>
            <p:nvSpPr>
              <p:cNvPr id="28693" name="Rectangle 53"/>
              <p:cNvSpPr>
                <a:spLocks noChangeArrowheads="1"/>
              </p:cNvSpPr>
              <p:nvPr/>
            </p:nvSpPr>
            <p:spPr bwMode="auto">
              <a:xfrm>
                <a:off x="560388" y="2744788"/>
                <a:ext cx="425450" cy="254000"/>
              </a:xfrm>
              <a:prstGeom prst="rect">
                <a:avLst/>
              </a:prstGeom>
              <a:solidFill>
                <a:srgbClr val="BFBCA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微软雅黑" pitchFamily="34" charset="-122"/>
                  <a:cs typeface="+mn-cs"/>
                </a:endParaRPr>
              </a:p>
            </p:txBody>
          </p:sp>
          <p:sp>
            <p:nvSpPr>
              <p:cNvPr id="28694" name="Rectangle 54"/>
              <p:cNvSpPr>
                <a:spLocks noChangeArrowheads="1"/>
              </p:cNvSpPr>
              <p:nvPr/>
            </p:nvSpPr>
            <p:spPr bwMode="auto">
              <a:xfrm>
                <a:off x="73026" y="2998788"/>
                <a:ext cx="1004888" cy="619125"/>
              </a:xfrm>
              <a:prstGeom prst="rect">
                <a:avLst/>
              </a:prstGeom>
              <a:solidFill>
                <a:srgbClr val="473F3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微软雅黑" pitchFamily="34" charset="-122"/>
                  <a:cs typeface="+mn-cs"/>
                </a:endParaRPr>
              </a:p>
            </p:txBody>
          </p:sp>
          <p:sp>
            <p:nvSpPr>
              <p:cNvPr id="28695" name="Rectangle 55"/>
              <p:cNvSpPr>
                <a:spLocks noChangeArrowheads="1"/>
              </p:cNvSpPr>
              <p:nvPr/>
            </p:nvSpPr>
            <p:spPr bwMode="auto">
              <a:xfrm>
                <a:off x="560388" y="2998788"/>
                <a:ext cx="517525" cy="619125"/>
              </a:xfrm>
              <a:prstGeom prst="rect">
                <a:avLst/>
              </a:prstGeom>
              <a:solidFill>
                <a:srgbClr val="352F2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微软雅黑" pitchFamily="34" charset="-122"/>
                  <a:cs typeface="+mn-cs"/>
                </a:endParaRPr>
              </a:p>
            </p:txBody>
          </p:sp>
          <p:sp>
            <p:nvSpPr>
              <p:cNvPr id="28696" name="Oval 56"/>
              <p:cNvSpPr>
                <a:spLocks noChangeArrowheads="1"/>
              </p:cNvSpPr>
              <p:nvPr/>
            </p:nvSpPr>
            <p:spPr bwMode="auto">
              <a:xfrm>
                <a:off x="800101" y="2806700"/>
                <a:ext cx="152400" cy="149225"/>
              </a:xfrm>
              <a:prstGeom prst="ellipse">
                <a:avLst/>
              </a:prstGeom>
              <a:solidFill>
                <a:srgbClr val="F9E59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微软雅黑" pitchFamily="34" charset="-122"/>
                  <a:cs typeface="+mn-cs"/>
                </a:endParaRPr>
              </a:p>
            </p:txBody>
          </p:sp>
          <p:sp>
            <p:nvSpPr>
              <p:cNvPr id="28697" name="Freeform 57"/>
              <p:cNvSpPr>
                <a:spLocks/>
              </p:cNvSpPr>
              <p:nvPr/>
            </p:nvSpPr>
            <p:spPr bwMode="auto">
              <a:xfrm>
                <a:off x="244476" y="0"/>
                <a:ext cx="3476625" cy="2555875"/>
              </a:xfrm>
              <a:custGeom>
                <a:avLst/>
                <a:gdLst>
                  <a:gd name="T0" fmla="*/ 2147483647 w 1326"/>
                  <a:gd name="T1" fmla="*/ 0 h 974"/>
                  <a:gd name="T2" fmla="*/ 2147483647 w 1326"/>
                  <a:gd name="T3" fmla="*/ 0 h 974"/>
                  <a:gd name="T4" fmla="*/ 0 w 1326"/>
                  <a:gd name="T5" fmla="*/ 2147483647 h 974"/>
                  <a:gd name="T6" fmla="*/ 0 w 1326"/>
                  <a:gd name="T7" fmla="*/ 2147483647 h 974"/>
                  <a:gd name="T8" fmla="*/ 2147483647 w 1326"/>
                  <a:gd name="T9" fmla="*/ 2147483647 h 974"/>
                  <a:gd name="T10" fmla="*/ 2147483647 w 1326"/>
                  <a:gd name="T11" fmla="*/ 2147483647 h 974"/>
                  <a:gd name="T12" fmla="*/ 2147483647 w 1326"/>
                  <a:gd name="T13" fmla="*/ 2147483647 h 974"/>
                  <a:gd name="T14" fmla="*/ 2147483647 w 1326"/>
                  <a:gd name="T15" fmla="*/ 2147483647 h 974"/>
                  <a:gd name="T16" fmla="*/ 2147483647 w 1326"/>
                  <a:gd name="T17" fmla="*/ 0 h 97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326" h="974">
                    <a:moveTo>
                      <a:pt x="1266" y="0"/>
                    </a:moveTo>
                    <a:cubicBezTo>
                      <a:pt x="60" y="0"/>
                      <a:pt x="60" y="0"/>
                      <a:pt x="60" y="0"/>
                    </a:cubicBezTo>
                    <a:cubicBezTo>
                      <a:pt x="27" y="0"/>
                      <a:pt x="0" y="28"/>
                      <a:pt x="0" y="62"/>
                    </a:cubicBezTo>
                    <a:cubicBezTo>
                      <a:pt x="0" y="912"/>
                      <a:pt x="0" y="912"/>
                      <a:pt x="0" y="912"/>
                    </a:cubicBezTo>
                    <a:cubicBezTo>
                      <a:pt x="0" y="946"/>
                      <a:pt x="27" y="974"/>
                      <a:pt x="60" y="974"/>
                    </a:cubicBezTo>
                    <a:cubicBezTo>
                      <a:pt x="1266" y="974"/>
                      <a:pt x="1266" y="974"/>
                      <a:pt x="1266" y="974"/>
                    </a:cubicBezTo>
                    <a:cubicBezTo>
                      <a:pt x="1300" y="974"/>
                      <a:pt x="1326" y="946"/>
                      <a:pt x="1326" y="912"/>
                    </a:cubicBezTo>
                    <a:cubicBezTo>
                      <a:pt x="1326" y="62"/>
                      <a:pt x="1326" y="62"/>
                      <a:pt x="1326" y="62"/>
                    </a:cubicBezTo>
                    <a:cubicBezTo>
                      <a:pt x="1326" y="28"/>
                      <a:pt x="1300" y="0"/>
                      <a:pt x="1266" y="0"/>
                    </a:cubicBezTo>
                    <a:close/>
                  </a:path>
                </a:pathLst>
              </a:custGeom>
              <a:solidFill>
                <a:srgbClr val="43576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28698" name="Oval 58"/>
              <p:cNvSpPr>
                <a:spLocks noChangeArrowheads="1"/>
              </p:cNvSpPr>
              <p:nvPr/>
            </p:nvSpPr>
            <p:spPr bwMode="auto">
              <a:xfrm>
                <a:off x="401638" y="1820863"/>
                <a:ext cx="69850" cy="71438"/>
              </a:xfrm>
              <a:prstGeom prst="ellipse">
                <a:avLst/>
              </a:prstGeom>
              <a:solidFill>
                <a:srgbClr val="F0EEE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微软雅黑" pitchFamily="34" charset="-122"/>
                  <a:cs typeface="+mn-cs"/>
                </a:endParaRPr>
              </a:p>
            </p:txBody>
          </p:sp>
          <p:sp>
            <p:nvSpPr>
              <p:cNvPr id="28699" name="Oval 59"/>
              <p:cNvSpPr>
                <a:spLocks noChangeArrowheads="1"/>
              </p:cNvSpPr>
              <p:nvPr/>
            </p:nvSpPr>
            <p:spPr bwMode="auto">
              <a:xfrm>
                <a:off x="401638" y="1592263"/>
                <a:ext cx="69850" cy="73025"/>
              </a:xfrm>
              <a:prstGeom prst="ellipse">
                <a:avLst/>
              </a:prstGeom>
              <a:solidFill>
                <a:srgbClr val="F0EEE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微软雅黑" pitchFamily="34" charset="-122"/>
                  <a:cs typeface="+mn-cs"/>
                </a:endParaRPr>
              </a:p>
            </p:txBody>
          </p:sp>
          <p:sp>
            <p:nvSpPr>
              <p:cNvPr id="28700" name="Oval 60"/>
              <p:cNvSpPr>
                <a:spLocks noChangeArrowheads="1"/>
              </p:cNvSpPr>
              <p:nvPr/>
            </p:nvSpPr>
            <p:spPr bwMode="auto">
              <a:xfrm>
                <a:off x="401638" y="1366838"/>
                <a:ext cx="69850" cy="71438"/>
              </a:xfrm>
              <a:prstGeom prst="ellipse">
                <a:avLst/>
              </a:prstGeom>
              <a:solidFill>
                <a:srgbClr val="F0EEE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微软雅黑" pitchFamily="34" charset="-122"/>
                  <a:cs typeface="+mn-cs"/>
                </a:endParaRPr>
              </a:p>
            </p:txBody>
          </p:sp>
          <p:sp>
            <p:nvSpPr>
              <p:cNvPr id="28701" name="Oval 61"/>
              <p:cNvSpPr>
                <a:spLocks noChangeArrowheads="1"/>
              </p:cNvSpPr>
              <p:nvPr/>
            </p:nvSpPr>
            <p:spPr bwMode="auto">
              <a:xfrm>
                <a:off x="401638" y="1138238"/>
                <a:ext cx="69850" cy="74613"/>
              </a:xfrm>
              <a:prstGeom prst="ellipse">
                <a:avLst/>
              </a:prstGeom>
              <a:solidFill>
                <a:srgbClr val="F0EEE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微软雅黑" pitchFamily="34" charset="-122"/>
                  <a:cs typeface="+mn-cs"/>
                </a:endParaRPr>
              </a:p>
            </p:txBody>
          </p:sp>
          <p:sp>
            <p:nvSpPr>
              <p:cNvPr id="28702" name="Rectangle 63"/>
              <p:cNvSpPr>
                <a:spLocks noChangeArrowheads="1"/>
              </p:cNvSpPr>
              <p:nvPr/>
            </p:nvSpPr>
            <p:spPr bwMode="auto">
              <a:xfrm>
                <a:off x="658813" y="195263"/>
                <a:ext cx="2862263" cy="2168525"/>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微软雅黑" pitchFamily="34" charset="-122"/>
                  <a:cs typeface="+mn-cs"/>
                </a:endParaRPr>
              </a:p>
            </p:txBody>
          </p:sp>
          <p:sp>
            <p:nvSpPr>
              <p:cNvPr id="28703" name="Freeform 64"/>
              <p:cNvSpPr>
                <a:spLocks/>
              </p:cNvSpPr>
              <p:nvPr/>
            </p:nvSpPr>
            <p:spPr bwMode="auto">
              <a:xfrm>
                <a:off x="658813" y="195263"/>
                <a:ext cx="2862263" cy="2168525"/>
              </a:xfrm>
              <a:custGeom>
                <a:avLst/>
                <a:gdLst>
                  <a:gd name="T0" fmla="*/ 2147483647 w 1803"/>
                  <a:gd name="T1" fmla="*/ 0 h 1366"/>
                  <a:gd name="T2" fmla="*/ 2147483647 w 1803"/>
                  <a:gd name="T3" fmla="*/ 2147483647 h 1366"/>
                  <a:gd name="T4" fmla="*/ 0 w 1803"/>
                  <a:gd name="T5" fmla="*/ 2147483647 h 1366"/>
                  <a:gd name="T6" fmla="*/ 2147483647 w 1803"/>
                  <a:gd name="T7" fmla="*/ 0 h 136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803" h="1366">
                    <a:moveTo>
                      <a:pt x="1803" y="0"/>
                    </a:moveTo>
                    <a:lnTo>
                      <a:pt x="1803" y="1366"/>
                    </a:lnTo>
                    <a:lnTo>
                      <a:pt x="0" y="1366"/>
                    </a:lnTo>
                    <a:lnTo>
                      <a:pt x="180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28704" name="Freeform 72"/>
              <p:cNvSpPr>
                <a:spLocks/>
              </p:cNvSpPr>
              <p:nvPr/>
            </p:nvSpPr>
            <p:spPr bwMode="auto">
              <a:xfrm>
                <a:off x="2519363" y="1747838"/>
                <a:ext cx="481013" cy="603250"/>
              </a:xfrm>
              <a:custGeom>
                <a:avLst/>
                <a:gdLst>
                  <a:gd name="T0" fmla="*/ 2147483647 w 183"/>
                  <a:gd name="T1" fmla="*/ 2147483647 h 230"/>
                  <a:gd name="T2" fmla="*/ 2147483647 w 183"/>
                  <a:gd name="T3" fmla="*/ 2147483647 h 230"/>
                  <a:gd name="T4" fmla="*/ 2147483647 w 183"/>
                  <a:gd name="T5" fmla="*/ 2147483647 h 230"/>
                  <a:gd name="T6" fmla="*/ 2147483647 w 183"/>
                  <a:gd name="T7" fmla="*/ 2147483647 h 230"/>
                  <a:gd name="T8" fmla="*/ 2147483647 w 183"/>
                  <a:gd name="T9" fmla="*/ 2147483647 h 230"/>
                  <a:gd name="T10" fmla="*/ 2147483647 w 183"/>
                  <a:gd name="T11" fmla="*/ 2147483647 h 230"/>
                  <a:gd name="T12" fmla="*/ 2147483647 w 183"/>
                  <a:gd name="T13" fmla="*/ 2147483647 h 230"/>
                  <a:gd name="T14" fmla="*/ 2147483647 w 183"/>
                  <a:gd name="T15" fmla="*/ 2147483647 h 230"/>
                  <a:gd name="T16" fmla="*/ 2147483647 w 183"/>
                  <a:gd name="T17" fmla="*/ 2147483647 h 23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83" h="230">
                    <a:moveTo>
                      <a:pt x="42" y="11"/>
                    </a:moveTo>
                    <a:cubicBezTo>
                      <a:pt x="62" y="0"/>
                      <a:pt x="87" y="7"/>
                      <a:pt x="99" y="27"/>
                    </a:cubicBezTo>
                    <a:cubicBezTo>
                      <a:pt x="172" y="153"/>
                      <a:pt x="172" y="153"/>
                      <a:pt x="172" y="153"/>
                    </a:cubicBezTo>
                    <a:cubicBezTo>
                      <a:pt x="183" y="173"/>
                      <a:pt x="176" y="198"/>
                      <a:pt x="156" y="210"/>
                    </a:cubicBezTo>
                    <a:cubicBezTo>
                      <a:pt x="141" y="218"/>
                      <a:pt x="141" y="218"/>
                      <a:pt x="141" y="218"/>
                    </a:cubicBezTo>
                    <a:cubicBezTo>
                      <a:pt x="121" y="230"/>
                      <a:pt x="96" y="223"/>
                      <a:pt x="84" y="203"/>
                    </a:cubicBezTo>
                    <a:cubicBezTo>
                      <a:pt x="11" y="77"/>
                      <a:pt x="11" y="77"/>
                      <a:pt x="11" y="77"/>
                    </a:cubicBezTo>
                    <a:cubicBezTo>
                      <a:pt x="0" y="57"/>
                      <a:pt x="7" y="31"/>
                      <a:pt x="27" y="20"/>
                    </a:cubicBezTo>
                    <a:lnTo>
                      <a:pt x="42" y="11"/>
                    </a:lnTo>
                    <a:close/>
                  </a:path>
                </a:pathLst>
              </a:custGeom>
              <a:solidFill>
                <a:srgbClr val="FADAB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28705" name="Freeform 73"/>
              <p:cNvSpPr>
                <a:spLocks/>
              </p:cNvSpPr>
              <p:nvPr/>
            </p:nvSpPr>
            <p:spPr bwMode="auto">
              <a:xfrm>
                <a:off x="2527301" y="1747838"/>
                <a:ext cx="469900" cy="536575"/>
              </a:xfrm>
              <a:custGeom>
                <a:avLst/>
                <a:gdLst>
                  <a:gd name="T0" fmla="*/ 2147483647 w 179"/>
                  <a:gd name="T1" fmla="*/ 2147483647 h 205"/>
                  <a:gd name="T2" fmla="*/ 2147483647 w 179"/>
                  <a:gd name="T3" fmla="*/ 2147483647 h 205"/>
                  <a:gd name="T4" fmla="*/ 2147483647 w 179"/>
                  <a:gd name="T5" fmla="*/ 2147483647 h 205"/>
                  <a:gd name="T6" fmla="*/ 2147483647 w 179"/>
                  <a:gd name="T7" fmla="*/ 2147483647 h 205"/>
                  <a:gd name="T8" fmla="*/ 2147483647 w 179"/>
                  <a:gd name="T9" fmla="*/ 2147483647 h 205"/>
                  <a:gd name="T10" fmla="*/ 2147483647 w 179"/>
                  <a:gd name="T11" fmla="*/ 2147483647 h 205"/>
                  <a:gd name="T12" fmla="*/ 2147483647 w 179"/>
                  <a:gd name="T13" fmla="*/ 2147483647 h 205"/>
                  <a:gd name="T14" fmla="*/ 2147483647 w 179"/>
                  <a:gd name="T15" fmla="*/ 2147483647 h 205"/>
                  <a:gd name="T16" fmla="*/ 2147483647 w 179"/>
                  <a:gd name="T17" fmla="*/ 2147483647 h 2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9" h="205">
                    <a:moveTo>
                      <a:pt x="4" y="66"/>
                    </a:moveTo>
                    <a:cubicBezTo>
                      <a:pt x="9" y="64"/>
                      <a:pt x="9" y="64"/>
                      <a:pt x="9" y="64"/>
                    </a:cubicBezTo>
                    <a:cubicBezTo>
                      <a:pt x="38" y="47"/>
                      <a:pt x="105" y="40"/>
                      <a:pt x="122" y="69"/>
                    </a:cubicBezTo>
                    <a:cubicBezTo>
                      <a:pt x="160" y="205"/>
                      <a:pt x="160" y="205"/>
                      <a:pt x="160" y="205"/>
                    </a:cubicBezTo>
                    <a:cubicBezTo>
                      <a:pt x="175" y="192"/>
                      <a:pt x="179" y="170"/>
                      <a:pt x="169" y="153"/>
                    </a:cubicBezTo>
                    <a:cubicBezTo>
                      <a:pt x="96" y="27"/>
                      <a:pt x="96" y="27"/>
                      <a:pt x="96" y="27"/>
                    </a:cubicBezTo>
                    <a:cubicBezTo>
                      <a:pt x="84" y="7"/>
                      <a:pt x="59" y="0"/>
                      <a:pt x="39" y="11"/>
                    </a:cubicBezTo>
                    <a:cubicBezTo>
                      <a:pt x="24" y="20"/>
                      <a:pt x="24" y="20"/>
                      <a:pt x="24" y="20"/>
                    </a:cubicBezTo>
                    <a:cubicBezTo>
                      <a:pt x="7" y="30"/>
                      <a:pt x="0" y="49"/>
                      <a:pt x="4" y="66"/>
                    </a:cubicBezTo>
                    <a:close/>
                  </a:path>
                </a:pathLst>
              </a:custGeom>
              <a:solidFill>
                <a:srgbClr val="EBCFA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28706" name="Freeform 74"/>
              <p:cNvSpPr>
                <a:spLocks/>
              </p:cNvSpPr>
              <p:nvPr/>
            </p:nvSpPr>
            <p:spPr bwMode="auto">
              <a:xfrm>
                <a:off x="2747963" y="1612900"/>
                <a:ext cx="482600" cy="606425"/>
              </a:xfrm>
              <a:custGeom>
                <a:avLst/>
                <a:gdLst>
                  <a:gd name="T0" fmla="*/ 2147483647 w 184"/>
                  <a:gd name="T1" fmla="*/ 2147483647 h 231"/>
                  <a:gd name="T2" fmla="*/ 2147483647 w 184"/>
                  <a:gd name="T3" fmla="*/ 2147483647 h 231"/>
                  <a:gd name="T4" fmla="*/ 2147483647 w 184"/>
                  <a:gd name="T5" fmla="*/ 2147483647 h 231"/>
                  <a:gd name="T6" fmla="*/ 2147483647 w 184"/>
                  <a:gd name="T7" fmla="*/ 2147483647 h 231"/>
                  <a:gd name="T8" fmla="*/ 2147483647 w 184"/>
                  <a:gd name="T9" fmla="*/ 2147483647 h 231"/>
                  <a:gd name="T10" fmla="*/ 2147483647 w 184"/>
                  <a:gd name="T11" fmla="*/ 2147483647 h 231"/>
                  <a:gd name="T12" fmla="*/ 2147483647 w 184"/>
                  <a:gd name="T13" fmla="*/ 2147483647 h 231"/>
                  <a:gd name="T14" fmla="*/ 2147483647 w 184"/>
                  <a:gd name="T15" fmla="*/ 2147483647 h 231"/>
                  <a:gd name="T16" fmla="*/ 2147483647 w 184"/>
                  <a:gd name="T17" fmla="*/ 2147483647 h 23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84" h="231">
                    <a:moveTo>
                      <a:pt x="42" y="12"/>
                    </a:moveTo>
                    <a:cubicBezTo>
                      <a:pt x="62" y="0"/>
                      <a:pt x="88" y="7"/>
                      <a:pt x="99" y="27"/>
                    </a:cubicBezTo>
                    <a:cubicBezTo>
                      <a:pt x="172" y="153"/>
                      <a:pt x="172" y="153"/>
                      <a:pt x="172" y="153"/>
                    </a:cubicBezTo>
                    <a:cubicBezTo>
                      <a:pt x="184" y="173"/>
                      <a:pt x="177" y="199"/>
                      <a:pt x="157" y="210"/>
                    </a:cubicBezTo>
                    <a:cubicBezTo>
                      <a:pt x="142" y="219"/>
                      <a:pt x="142" y="219"/>
                      <a:pt x="142" y="219"/>
                    </a:cubicBezTo>
                    <a:cubicBezTo>
                      <a:pt x="122" y="231"/>
                      <a:pt x="96" y="224"/>
                      <a:pt x="85" y="204"/>
                    </a:cubicBezTo>
                    <a:cubicBezTo>
                      <a:pt x="12" y="78"/>
                      <a:pt x="12" y="78"/>
                      <a:pt x="12" y="78"/>
                    </a:cubicBezTo>
                    <a:cubicBezTo>
                      <a:pt x="0" y="58"/>
                      <a:pt x="7" y="32"/>
                      <a:pt x="27" y="20"/>
                    </a:cubicBezTo>
                    <a:lnTo>
                      <a:pt x="42" y="12"/>
                    </a:lnTo>
                    <a:close/>
                  </a:path>
                </a:pathLst>
              </a:custGeom>
              <a:solidFill>
                <a:srgbClr val="FADAB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28707" name="Freeform 75"/>
              <p:cNvSpPr>
                <a:spLocks/>
              </p:cNvSpPr>
              <p:nvPr/>
            </p:nvSpPr>
            <p:spPr bwMode="auto">
              <a:xfrm>
                <a:off x="2755901" y="1612900"/>
                <a:ext cx="469900" cy="538163"/>
              </a:xfrm>
              <a:custGeom>
                <a:avLst/>
                <a:gdLst>
                  <a:gd name="T0" fmla="*/ 2147483647 w 179"/>
                  <a:gd name="T1" fmla="*/ 2147483647 h 205"/>
                  <a:gd name="T2" fmla="*/ 2147483647 w 179"/>
                  <a:gd name="T3" fmla="*/ 2147483647 h 205"/>
                  <a:gd name="T4" fmla="*/ 2147483647 w 179"/>
                  <a:gd name="T5" fmla="*/ 2147483647 h 205"/>
                  <a:gd name="T6" fmla="*/ 2147483647 w 179"/>
                  <a:gd name="T7" fmla="*/ 2147483647 h 205"/>
                  <a:gd name="T8" fmla="*/ 2147483647 w 179"/>
                  <a:gd name="T9" fmla="*/ 2147483647 h 205"/>
                  <a:gd name="T10" fmla="*/ 2147483647 w 179"/>
                  <a:gd name="T11" fmla="*/ 2147483647 h 205"/>
                  <a:gd name="T12" fmla="*/ 2147483647 w 179"/>
                  <a:gd name="T13" fmla="*/ 2147483647 h 205"/>
                  <a:gd name="T14" fmla="*/ 2147483647 w 179"/>
                  <a:gd name="T15" fmla="*/ 2147483647 h 205"/>
                  <a:gd name="T16" fmla="*/ 2147483647 w 179"/>
                  <a:gd name="T17" fmla="*/ 2147483647 h 2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9" h="205">
                    <a:moveTo>
                      <a:pt x="5" y="67"/>
                    </a:moveTo>
                    <a:cubicBezTo>
                      <a:pt x="9" y="64"/>
                      <a:pt x="9" y="64"/>
                      <a:pt x="9" y="64"/>
                    </a:cubicBezTo>
                    <a:cubicBezTo>
                      <a:pt x="38" y="47"/>
                      <a:pt x="104" y="41"/>
                      <a:pt x="121" y="70"/>
                    </a:cubicBezTo>
                    <a:cubicBezTo>
                      <a:pt x="161" y="205"/>
                      <a:pt x="161" y="205"/>
                      <a:pt x="161" y="205"/>
                    </a:cubicBezTo>
                    <a:cubicBezTo>
                      <a:pt x="175" y="192"/>
                      <a:pt x="179" y="171"/>
                      <a:pt x="169" y="153"/>
                    </a:cubicBezTo>
                    <a:cubicBezTo>
                      <a:pt x="96" y="27"/>
                      <a:pt x="96" y="27"/>
                      <a:pt x="96" y="27"/>
                    </a:cubicBezTo>
                    <a:cubicBezTo>
                      <a:pt x="85" y="7"/>
                      <a:pt x="59" y="0"/>
                      <a:pt x="39" y="12"/>
                    </a:cubicBezTo>
                    <a:cubicBezTo>
                      <a:pt x="24" y="20"/>
                      <a:pt x="24" y="20"/>
                      <a:pt x="24" y="20"/>
                    </a:cubicBezTo>
                    <a:cubicBezTo>
                      <a:pt x="8" y="30"/>
                      <a:pt x="0" y="49"/>
                      <a:pt x="5" y="67"/>
                    </a:cubicBezTo>
                    <a:close/>
                  </a:path>
                </a:pathLst>
              </a:custGeom>
              <a:solidFill>
                <a:srgbClr val="EBCFA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28708" name="Freeform 76"/>
              <p:cNvSpPr>
                <a:spLocks/>
              </p:cNvSpPr>
              <p:nvPr/>
            </p:nvSpPr>
            <p:spPr bwMode="auto">
              <a:xfrm>
                <a:off x="2978151" y="1479550"/>
                <a:ext cx="482600" cy="606425"/>
              </a:xfrm>
              <a:custGeom>
                <a:avLst/>
                <a:gdLst>
                  <a:gd name="T0" fmla="*/ 2147483647 w 184"/>
                  <a:gd name="T1" fmla="*/ 2147483647 h 231"/>
                  <a:gd name="T2" fmla="*/ 2147483647 w 184"/>
                  <a:gd name="T3" fmla="*/ 2147483647 h 231"/>
                  <a:gd name="T4" fmla="*/ 2147483647 w 184"/>
                  <a:gd name="T5" fmla="*/ 2147483647 h 231"/>
                  <a:gd name="T6" fmla="*/ 2147483647 w 184"/>
                  <a:gd name="T7" fmla="*/ 2147483647 h 231"/>
                  <a:gd name="T8" fmla="*/ 2147483647 w 184"/>
                  <a:gd name="T9" fmla="*/ 2147483647 h 231"/>
                  <a:gd name="T10" fmla="*/ 2147483647 w 184"/>
                  <a:gd name="T11" fmla="*/ 2147483647 h 231"/>
                  <a:gd name="T12" fmla="*/ 2147483647 w 184"/>
                  <a:gd name="T13" fmla="*/ 2147483647 h 231"/>
                  <a:gd name="T14" fmla="*/ 2147483647 w 184"/>
                  <a:gd name="T15" fmla="*/ 2147483647 h 231"/>
                  <a:gd name="T16" fmla="*/ 2147483647 w 184"/>
                  <a:gd name="T17" fmla="*/ 2147483647 h 23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84" h="231">
                    <a:moveTo>
                      <a:pt x="42" y="12"/>
                    </a:moveTo>
                    <a:cubicBezTo>
                      <a:pt x="62" y="0"/>
                      <a:pt x="88" y="7"/>
                      <a:pt x="100" y="27"/>
                    </a:cubicBezTo>
                    <a:cubicBezTo>
                      <a:pt x="172" y="153"/>
                      <a:pt x="172" y="153"/>
                      <a:pt x="172" y="153"/>
                    </a:cubicBezTo>
                    <a:cubicBezTo>
                      <a:pt x="184" y="173"/>
                      <a:pt x="177" y="199"/>
                      <a:pt x="157" y="210"/>
                    </a:cubicBezTo>
                    <a:cubicBezTo>
                      <a:pt x="142" y="219"/>
                      <a:pt x="142" y="219"/>
                      <a:pt x="142" y="219"/>
                    </a:cubicBezTo>
                    <a:cubicBezTo>
                      <a:pt x="122" y="231"/>
                      <a:pt x="96" y="224"/>
                      <a:pt x="85" y="204"/>
                    </a:cubicBezTo>
                    <a:cubicBezTo>
                      <a:pt x="12" y="78"/>
                      <a:pt x="12" y="78"/>
                      <a:pt x="12" y="78"/>
                    </a:cubicBezTo>
                    <a:cubicBezTo>
                      <a:pt x="0" y="58"/>
                      <a:pt x="7" y="32"/>
                      <a:pt x="27" y="21"/>
                    </a:cubicBezTo>
                    <a:lnTo>
                      <a:pt x="42" y="12"/>
                    </a:lnTo>
                    <a:close/>
                  </a:path>
                </a:pathLst>
              </a:custGeom>
              <a:solidFill>
                <a:srgbClr val="FADAB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28709" name="Freeform 77"/>
              <p:cNvSpPr>
                <a:spLocks/>
              </p:cNvSpPr>
              <p:nvPr/>
            </p:nvSpPr>
            <p:spPr bwMode="auto">
              <a:xfrm>
                <a:off x="2986088" y="1479550"/>
                <a:ext cx="469900" cy="449263"/>
              </a:xfrm>
              <a:custGeom>
                <a:avLst/>
                <a:gdLst>
                  <a:gd name="T0" fmla="*/ 2147483647 w 179"/>
                  <a:gd name="T1" fmla="*/ 2147483647 h 171"/>
                  <a:gd name="T2" fmla="*/ 2147483647 w 179"/>
                  <a:gd name="T3" fmla="*/ 2147483647 h 171"/>
                  <a:gd name="T4" fmla="*/ 2147483647 w 179"/>
                  <a:gd name="T5" fmla="*/ 2147483647 h 171"/>
                  <a:gd name="T6" fmla="*/ 2147483647 w 179"/>
                  <a:gd name="T7" fmla="*/ 2147483647 h 171"/>
                  <a:gd name="T8" fmla="*/ 2147483647 w 179"/>
                  <a:gd name="T9" fmla="*/ 2147483647 h 171"/>
                  <a:gd name="T10" fmla="*/ 2147483647 w 179"/>
                  <a:gd name="T11" fmla="*/ 2147483647 h 171"/>
                  <a:gd name="T12" fmla="*/ 2147483647 w 179"/>
                  <a:gd name="T13" fmla="*/ 2147483647 h 171"/>
                  <a:gd name="T14" fmla="*/ 2147483647 w 179"/>
                  <a:gd name="T15" fmla="*/ 2147483647 h 17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79" h="171">
                    <a:moveTo>
                      <a:pt x="5" y="67"/>
                    </a:moveTo>
                    <a:cubicBezTo>
                      <a:pt x="10" y="64"/>
                      <a:pt x="10" y="64"/>
                      <a:pt x="10" y="64"/>
                    </a:cubicBezTo>
                    <a:cubicBezTo>
                      <a:pt x="39" y="48"/>
                      <a:pt x="104" y="41"/>
                      <a:pt x="121" y="70"/>
                    </a:cubicBezTo>
                    <a:cubicBezTo>
                      <a:pt x="121" y="70"/>
                      <a:pt x="179" y="171"/>
                      <a:pt x="169" y="153"/>
                    </a:cubicBezTo>
                    <a:cubicBezTo>
                      <a:pt x="97" y="27"/>
                      <a:pt x="97" y="27"/>
                      <a:pt x="97" y="27"/>
                    </a:cubicBezTo>
                    <a:cubicBezTo>
                      <a:pt x="85" y="7"/>
                      <a:pt x="59" y="0"/>
                      <a:pt x="39" y="12"/>
                    </a:cubicBezTo>
                    <a:cubicBezTo>
                      <a:pt x="24" y="21"/>
                      <a:pt x="24" y="21"/>
                      <a:pt x="24" y="21"/>
                    </a:cubicBezTo>
                    <a:cubicBezTo>
                      <a:pt x="8" y="30"/>
                      <a:pt x="0" y="49"/>
                      <a:pt x="5" y="67"/>
                    </a:cubicBezTo>
                    <a:close/>
                  </a:path>
                </a:pathLst>
              </a:custGeom>
              <a:solidFill>
                <a:srgbClr val="EBCFA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28710" name="Freeform 78"/>
              <p:cNvSpPr>
                <a:spLocks/>
              </p:cNvSpPr>
              <p:nvPr/>
            </p:nvSpPr>
            <p:spPr bwMode="auto">
              <a:xfrm>
                <a:off x="1990726" y="1390650"/>
                <a:ext cx="693738" cy="954088"/>
              </a:xfrm>
              <a:custGeom>
                <a:avLst/>
                <a:gdLst>
                  <a:gd name="T0" fmla="*/ 2147483647 w 265"/>
                  <a:gd name="T1" fmla="*/ 2147483647 h 364"/>
                  <a:gd name="T2" fmla="*/ 2147483647 w 265"/>
                  <a:gd name="T3" fmla="*/ 2147483647 h 364"/>
                  <a:gd name="T4" fmla="*/ 2147483647 w 265"/>
                  <a:gd name="T5" fmla="*/ 2147483647 h 364"/>
                  <a:gd name="T6" fmla="*/ 2147483647 w 265"/>
                  <a:gd name="T7" fmla="*/ 2147483647 h 364"/>
                  <a:gd name="T8" fmla="*/ 2147483647 w 265"/>
                  <a:gd name="T9" fmla="*/ 2147483647 h 364"/>
                  <a:gd name="T10" fmla="*/ 2147483647 w 265"/>
                  <a:gd name="T11" fmla="*/ 2147483647 h 364"/>
                  <a:gd name="T12" fmla="*/ 2147483647 w 265"/>
                  <a:gd name="T13" fmla="*/ 2147483647 h 364"/>
                  <a:gd name="T14" fmla="*/ 2147483647 w 265"/>
                  <a:gd name="T15" fmla="*/ 2147483647 h 364"/>
                  <a:gd name="T16" fmla="*/ 2147483647 w 265"/>
                  <a:gd name="T17" fmla="*/ 2147483647 h 36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65" h="364">
                    <a:moveTo>
                      <a:pt x="236" y="342"/>
                    </a:moveTo>
                    <a:cubicBezTo>
                      <a:pt x="257" y="330"/>
                      <a:pt x="265" y="302"/>
                      <a:pt x="252" y="281"/>
                    </a:cubicBezTo>
                    <a:cubicBezTo>
                      <a:pt x="107" y="29"/>
                      <a:pt x="107" y="29"/>
                      <a:pt x="107" y="29"/>
                    </a:cubicBezTo>
                    <a:cubicBezTo>
                      <a:pt x="94" y="7"/>
                      <a:pt x="67" y="0"/>
                      <a:pt x="45" y="12"/>
                    </a:cubicBezTo>
                    <a:cubicBezTo>
                      <a:pt x="29" y="22"/>
                      <a:pt x="29" y="22"/>
                      <a:pt x="29" y="22"/>
                    </a:cubicBezTo>
                    <a:cubicBezTo>
                      <a:pt x="8" y="34"/>
                      <a:pt x="0" y="62"/>
                      <a:pt x="13" y="83"/>
                    </a:cubicBezTo>
                    <a:cubicBezTo>
                      <a:pt x="158" y="335"/>
                      <a:pt x="158" y="335"/>
                      <a:pt x="158" y="335"/>
                    </a:cubicBezTo>
                    <a:cubicBezTo>
                      <a:pt x="171" y="357"/>
                      <a:pt x="198" y="364"/>
                      <a:pt x="220" y="352"/>
                    </a:cubicBezTo>
                    <a:lnTo>
                      <a:pt x="236" y="342"/>
                    </a:lnTo>
                    <a:close/>
                  </a:path>
                </a:pathLst>
              </a:custGeom>
              <a:solidFill>
                <a:srgbClr val="FADAB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28711" name="Freeform 79"/>
              <p:cNvSpPr>
                <a:spLocks/>
              </p:cNvSpPr>
              <p:nvPr/>
            </p:nvSpPr>
            <p:spPr bwMode="auto">
              <a:xfrm>
                <a:off x="2000251" y="1393825"/>
                <a:ext cx="690563" cy="717550"/>
              </a:xfrm>
              <a:custGeom>
                <a:avLst/>
                <a:gdLst>
                  <a:gd name="T0" fmla="*/ 2147483647 w 263"/>
                  <a:gd name="T1" fmla="*/ 2147483647 h 274"/>
                  <a:gd name="T2" fmla="*/ 2147483647 w 263"/>
                  <a:gd name="T3" fmla="*/ 2147483647 h 274"/>
                  <a:gd name="T4" fmla="*/ 2147483647 w 263"/>
                  <a:gd name="T5" fmla="*/ 2147483647 h 274"/>
                  <a:gd name="T6" fmla="*/ 2147483647 w 263"/>
                  <a:gd name="T7" fmla="*/ 2147483647 h 274"/>
                  <a:gd name="T8" fmla="*/ 2147483647 w 263"/>
                  <a:gd name="T9" fmla="*/ 2147483647 h 274"/>
                  <a:gd name="T10" fmla="*/ 2147483647 w 263"/>
                  <a:gd name="T11" fmla="*/ 2147483647 h 274"/>
                  <a:gd name="T12" fmla="*/ 2147483647 w 263"/>
                  <a:gd name="T13" fmla="*/ 2147483647 h 274"/>
                  <a:gd name="T14" fmla="*/ 2147483647 w 263"/>
                  <a:gd name="T15" fmla="*/ 2147483647 h 274"/>
                  <a:gd name="T16" fmla="*/ 2147483647 w 263"/>
                  <a:gd name="T17" fmla="*/ 2147483647 h 27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63" h="274">
                    <a:moveTo>
                      <a:pt x="5" y="72"/>
                    </a:moveTo>
                    <a:cubicBezTo>
                      <a:pt x="10" y="69"/>
                      <a:pt x="10" y="69"/>
                      <a:pt x="10" y="69"/>
                    </a:cubicBezTo>
                    <a:cubicBezTo>
                      <a:pt x="41" y="51"/>
                      <a:pt x="81" y="61"/>
                      <a:pt x="99" y="93"/>
                    </a:cubicBezTo>
                    <a:cubicBezTo>
                      <a:pt x="248" y="274"/>
                      <a:pt x="248" y="274"/>
                      <a:pt x="248" y="274"/>
                    </a:cubicBezTo>
                    <a:cubicBezTo>
                      <a:pt x="263" y="260"/>
                      <a:pt x="231" y="250"/>
                      <a:pt x="220" y="231"/>
                    </a:cubicBezTo>
                    <a:cubicBezTo>
                      <a:pt x="103" y="29"/>
                      <a:pt x="103" y="29"/>
                      <a:pt x="103" y="29"/>
                    </a:cubicBezTo>
                    <a:cubicBezTo>
                      <a:pt x="91" y="7"/>
                      <a:pt x="63" y="0"/>
                      <a:pt x="42" y="12"/>
                    </a:cubicBezTo>
                    <a:cubicBezTo>
                      <a:pt x="26" y="22"/>
                      <a:pt x="26" y="22"/>
                      <a:pt x="26" y="22"/>
                    </a:cubicBezTo>
                    <a:cubicBezTo>
                      <a:pt x="8" y="32"/>
                      <a:pt x="0" y="53"/>
                      <a:pt x="5" y="72"/>
                    </a:cubicBezTo>
                    <a:close/>
                  </a:path>
                </a:pathLst>
              </a:custGeom>
              <a:solidFill>
                <a:srgbClr val="EBCFA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28712" name="Freeform 80"/>
              <p:cNvSpPr>
                <a:spLocks/>
              </p:cNvSpPr>
              <p:nvPr/>
            </p:nvSpPr>
            <p:spPr bwMode="auto">
              <a:xfrm>
                <a:off x="2035176" y="1439863"/>
                <a:ext cx="261938" cy="260350"/>
              </a:xfrm>
              <a:custGeom>
                <a:avLst/>
                <a:gdLst>
                  <a:gd name="T0" fmla="*/ 2147483647 w 100"/>
                  <a:gd name="T1" fmla="*/ 2147483647 h 99"/>
                  <a:gd name="T2" fmla="*/ 2147483647 w 100"/>
                  <a:gd name="T3" fmla="*/ 2147483647 h 99"/>
                  <a:gd name="T4" fmla="*/ 2147483647 w 100"/>
                  <a:gd name="T5" fmla="*/ 2147483647 h 99"/>
                  <a:gd name="T6" fmla="*/ 2147483647 w 100"/>
                  <a:gd name="T7" fmla="*/ 2147483647 h 99"/>
                  <a:gd name="T8" fmla="*/ 2147483647 w 100"/>
                  <a:gd name="T9" fmla="*/ 2147483647 h 99"/>
                  <a:gd name="T10" fmla="*/ 2147483647 w 100"/>
                  <a:gd name="T11" fmla="*/ 2147483647 h 99"/>
                  <a:gd name="T12" fmla="*/ 2147483647 w 100"/>
                  <a:gd name="T13" fmla="*/ 2147483647 h 99"/>
                  <a:gd name="T14" fmla="*/ 2147483647 w 100"/>
                  <a:gd name="T15" fmla="*/ 2147483647 h 99"/>
                  <a:gd name="T16" fmla="*/ 2147483647 w 100"/>
                  <a:gd name="T17" fmla="*/ 2147483647 h 9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0" h="99">
                    <a:moveTo>
                      <a:pt x="77" y="82"/>
                    </a:moveTo>
                    <a:cubicBezTo>
                      <a:pt x="94" y="73"/>
                      <a:pt x="100" y="51"/>
                      <a:pt x="90" y="34"/>
                    </a:cubicBezTo>
                    <a:cubicBezTo>
                      <a:pt x="84" y="23"/>
                      <a:pt x="84" y="23"/>
                      <a:pt x="84" y="23"/>
                    </a:cubicBezTo>
                    <a:cubicBezTo>
                      <a:pt x="74" y="6"/>
                      <a:pt x="52" y="0"/>
                      <a:pt x="36" y="10"/>
                    </a:cubicBezTo>
                    <a:cubicBezTo>
                      <a:pt x="23" y="17"/>
                      <a:pt x="23" y="17"/>
                      <a:pt x="23" y="17"/>
                    </a:cubicBezTo>
                    <a:cubicBezTo>
                      <a:pt x="6" y="27"/>
                      <a:pt x="0" y="48"/>
                      <a:pt x="10" y="65"/>
                    </a:cubicBezTo>
                    <a:cubicBezTo>
                      <a:pt x="17" y="77"/>
                      <a:pt x="17" y="77"/>
                      <a:pt x="17" y="77"/>
                    </a:cubicBezTo>
                    <a:cubicBezTo>
                      <a:pt x="26" y="94"/>
                      <a:pt x="48" y="99"/>
                      <a:pt x="65" y="90"/>
                    </a:cubicBezTo>
                    <a:lnTo>
                      <a:pt x="77" y="82"/>
                    </a:lnTo>
                    <a:close/>
                  </a:path>
                </a:pathLst>
              </a:custGeom>
              <a:solidFill>
                <a:srgbClr val="F0EEE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28713" name="Freeform 81"/>
              <p:cNvSpPr>
                <a:spLocks/>
              </p:cNvSpPr>
              <p:nvPr/>
            </p:nvSpPr>
            <p:spPr bwMode="auto">
              <a:xfrm>
                <a:off x="2936876" y="2444750"/>
                <a:ext cx="881063" cy="863600"/>
              </a:xfrm>
              <a:custGeom>
                <a:avLst/>
                <a:gdLst>
                  <a:gd name="T0" fmla="*/ 2147483647 w 555"/>
                  <a:gd name="T1" fmla="*/ 2147483647 h 544"/>
                  <a:gd name="T2" fmla="*/ 2147483647 w 555"/>
                  <a:gd name="T3" fmla="*/ 2147483647 h 544"/>
                  <a:gd name="T4" fmla="*/ 0 w 555"/>
                  <a:gd name="T5" fmla="*/ 2147483647 h 544"/>
                  <a:gd name="T6" fmla="*/ 2147483647 w 555"/>
                  <a:gd name="T7" fmla="*/ 0 h 544"/>
                  <a:gd name="T8" fmla="*/ 2147483647 w 555"/>
                  <a:gd name="T9" fmla="*/ 2147483647 h 5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55" h="544">
                    <a:moveTo>
                      <a:pt x="555" y="337"/>
                    </a:moveTo>
                    <a:lnTo>
                      <a:pt x="195" y="544"/>
                    </a:lnTo>
                    <a:lnTo>
                      <a:pt x="0" y="207"/>
                    </a:lnTo>
                    <a:lnTo>
                      <a:pt x="360" y="0"/>
                    </a:lnTo>
                    <a:lnTo>
                      <a:pt x="555" y="337"/>
                    </a:lnTo>
                    <a:close/>
                  </a:path>
                </a:pathLst>
              </a:custGeom>
              <a:solidFill>
                <a:srgbClr val="EBCFA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28714" name="Freeform 82"/>
              <p:cNvSpPr>
                <a:spLocks/>
              </p:cNvSpPr>
              <p:nvPr/>
            </p:nvSpPr>
            <p:spPr bwMode="auto">
              <a:xfrm>
                <a:off x="2320926" y="1660525"/>
                <a:ext cx="1376363" cy="1293813"/>
              </a:xfrm>
              <a:custGeom>
                <a:avLst/>
                <a:gdLst>
                  <a:gd name="T0" fmla="*/ 2147483647 w 525"/>
                  <a:gd name="T1" fmla="*/ 2147483647 h 493"/>
                  <a:gd name="T2" fmla="*/ 2147483647 w 525"/>
                  <a:gd name="T3" fmla="*/ 2147483647 h 493"/>
                  <a:gd name="T4" fmla="*/ 2147483647 w 525"/>
                  <a:gd name="T5" fmla="*/ 2147483647 h 493"/>
                  <a:gd name="T6" fmla="*/ 2147483647 w 525"/>
                  <a:gd name="T7" fmla="*/ 2147483647 h 493"/>
                  <a:gd name="T8" fmla="*/ 2147483647 w 525"/>
                  <a:gd name="T9" fmla="*/ 2147483647 h 493"/>
                  <a:gd name="T10" fmla="*/ 2147483647 w 525"/>
                  <a:gd name="T11" fmla="*/ 2147483647 h 493"/>
                  <a:gd name="T12" fmla="*/ 2147483647 w 525"/>
                  <a:gd name="T13" fmla="*/ 2147483647 h 493"/>
                  <a:gd name="T14" fmla="*/ 2147483647 w 525"/>
                  <a:gd name="T15" fmla="*/ 2147483647 h 493"/>
                  <a:gd name="T16" fmla="*/ 2147483647 w 525"/>
                  <a:gd name="T17" fmla="*/ 2147483647 h 49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25" h="493">
                    <a:moveTo>
                      <a:pt x="504" y="219"/>
                    </a:moveTo>
                    <a:cubicBezTo>
                      <a:pt x="525" y="255"/>
                      <a:pt x="517" y="298"/>
                      <a:pt x="487" y="316"/>
                    </a:cubicBezTo>
                    <a:cubicBezTo>
                      <a:pt x="210" y="475"/>
                      <a:pt x="210" y="475"/>
                      <a:pt x="210" y="475"/>
                    </a:cubicBezTo>
                    <a:cubicBezTo>
                      <a:pt x="180" y="493"/>
                      <a:pt x="138" y="478"/>
                      <a:pt x="117" y="442"/>
                    </a:cubicBezTo>
                    <a:cubicBezTo>
                      <a:pt x="21" y="274"/>
                      <a:pt x="21" y="274"/>
                      <a:pt x="21" y="274"/>
                    </a:cubicBezTo>
                    <a:cubicBezTo>
                      <a:pt x="0" y="238"/>
                      <a:pt x="8" y="195"/>
                      <a:pt x="38" y="178"/>
                    </a:cubicBezTo>
                    <a:cubicBezTo>
                      <a:pt x="315" y="18"/>
                      <a:pt x="315" y="18"/>
                      <a:pt x="315" y="18"/>
                    </a:cubicBezTo>
                    <a:cubicBezTo>
                      <a:pt x="345" y="0"/>
                      <a:pt x="387" y="15"/>
                      <a:pt x="407" y="51"/>
                    </a:cubicBezTo>
                    <a:lnTo>
                      <a:pt x="504" y="219"/>
                    </a:lnTo>
                    <a:close/>
                  </a:path>
                </a:pathLst>
              </a:custGeom>
              <a:solidFill>
                <a:srgbClr val="FADAB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28715" name="Freeform 83"/>
              <p:cNvSpPr>
                <a:spLocks/>
              </p:cNvSpPr>
              <p:nvPr/>
            </p:nvSpPr>
            <p:spPr bwMode="auto">
              <a:xfrm>
                <a:off x="2949576" y="2525713"/>
                <a:ext cx="841375" cy="633413"/>
              </a:xfrm>
              <a:custGeom>
                <a:avLst/>
                <a:gdLst>
                  <a:gd name="T0" fmla="*/ 2147483647 w 530"/>
                  <a:gd name="T1" fmla="*/ 2147483647 h 399"/>
                  <a:gd name="T2" fmla="*/ 2147483647 w 530"/>
                  <a:gd name="T3" fmla="*/ 2147483647 h 399"/>
                  <a:gd name="T4" fmla="*/ 0 w 530"/>
                  <a:gd name="T5" fmla="*/ 2147483647 h 399"/>
                  <a:gd name="T6" fmla="*/ 2147483647 w 530"/>
                  <a:gd name="T7" fmla="*/ 0 h 399"/>
                  <a:gd name="T8" fmla="*/ 2147483647 w 530"/>
                  <a:gd name="T9" fmla="*/ 2147483647 h 39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30" h="399">
                    <a:moveTo>
                      <a:pt x="530" y="139"/>
                    </a:moveTo>
                    <a:lnTo>
                      <a:pt x="81" y="399"/>
                    </a:lnTo>
                    <a:lnTo>
                      <a:pt x="0" y="260"/>
                    </a:lnTo>
                    <a:lnTo>
                      <a:pt x="451" y="0"/>
                    </a:lnTo>
                    <a:lnTo>
                      <a:pt x="530" y="139"/>
                    </a:lnTo>
                    <a:close/>
                  </a:path>
                </a:pathLst>
              </a:custGeom>
              <a:solidFill>
                <a:srgbClr val="FEFAD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28716" name="Freeform 84"/>
              <p:cNvSpPr>
                <a:spLocks/>
              </p:cNvSpPr>
              <p:nvPr/>
            </p:nvSpPr>
            <p:spPr bwMode="auto">
              <a:xfrm>
                <a:off x="3657601" y="2525713"/>
                <a:ext cx="133350" cy="293688"/>
              </a:xfrm>
              <a:custGeom>
                <a:avLst/>
                <a:gdLst>
                  <a:gd name="T0" fmla="*/ 2147483647 w 84"/>
                  <a:gd name="T1" fmla="*/ 2147483647 h 185"/>
                  <a:gd name="T2" fmla="*/ 0 w 84"/>
                  <a:gd name="T3" fmla="*/ 2147483647 h 185"/>
                  <a:gd name="T4" fmla="*/ 0 w 84"/>
                  <a:gd name="T5" fmla="*/ 0 h 185"/>
                  <a:gd name="T6" fmla="*/ 2147483647 w 84"/>
                  <a:gd name="T7" fmla="*/ 0 h 185"/>
                  <a:gd name="T8" fmla="*/ 2147483647 w 84"/>
                  <a:gd name="T9" fmla="*/ 2147483647 h 18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4" h="185">
                    <a:moveTo>
                      <a:pt x="84" y="139"/>
                    </a:moveTo>
                    <a:lnTo>
                      <a:pt x="0" y="185"/>
                    </a:lnTo>
                    <a:lnTo>
                      <a:pt x="0" y="0"/>
                    </a:lnTo>
                    <a:lnTo>
                      <a:pt x="5" y="0"/>
                    </a:lnTo>
                    <a:lnTo>
                      <a:pt x="84" y="139"/>
                    </a:lnTo>
                    <a:close/>
                  </a:path>
                </a:pathLst>
              </a:custGeom>
              <a:solidFill>
                <a:srgbClr val="BFBCA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28717" name="Freeform 85"/>
              <p:cNvSpPr>
                <a:spLocks/>
              </p:cNvSpPr>
              <p:nvPr/>
            </p:nvSpPr>
            <p:spPr bwMode="auto">
              <a:xfrm>
                <a:off x="3000376" y="2701925"/>
                <a:ext cx="1381125" cy="915988"/>
              </a:xfrm>
              <a:custGeom>
                <a:avLst/>
                <a:gdLst>
                  <a:gd name="T0" fmla="*/ 2147483647 w 870"/>
                  <a:gd name="T1" fmla="*/ 2147483647 h 577"/>
                  <a:gd name="T2" fmla="*/ 2147483647 w 870"/>
                  <a:gd name="T3" fmla="*/ 2147483647 h 577"/>
                  <a:gd name="T4" fmla="*/ 0 w 870"/>
                  <a:gd name="T5" fmla="*/ 2147483647 h 577"/>
                  <a:gd name="T6" fmla="*/ 2147483647 w 870"/>
                  <a:gd name="T7" fmla="*/ 0 h 577"/>
                  <a:gd name="T8" fmla="*/ 2147483647 w 870"/>
                  <a:gd name="T9" fmla="*/ 2147483647 h 57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70" h="577">
                    <a:moveTo>
                      <a:pt x="870" y="577"/>
                    </a:moveTo>
                    <a:lnTo>
                      <a:pt x="150" y="577"/>
                    </a:lnTo>
                    <a:lnTo>
                      <a:pt x="0" y="316"/>
                    </a:lnTo>
                    <a:lnTo>
                      <a:pt x="548" y="0"/>
                    </a:lnTo>
                    <a:lnTo>
                      <a:pt x="870" y="577"/>
                    </a:lnTo>
                    <a:close/>
                  </a:path>
                </a:pathLst>
              </a:custGeom>
              <a:solidFill>
                <a:srgbClr val="473F3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28718" name="Freeform 86"/>
              <p:cNvSpPr>
                <a:spLocks/>
              </p:cNvSpPr>
              <p:nvPr/>
            </p:nvSpPr>
            <p:spPr bwMode="auto">
              <a:xfrm>
                <a:off x="3657601" y="2701925"/>
                <a:ext cx="723900" cy="915988"/>
              </a:xfrm>
              <a:custGeom>
                <a:avLst/>
                <a:gdLst>
                  <a:gd name="T0" fmla="*/ 2147483647 w 456"/>
                  <a:gd name="T1" fmla="*/ 2147483647 h 577"/>
                  <a:gd name="T2" fmla="*/ 0 w 456"/>
                  <a:gd name="T3" fmla="*/ 2147483647 h 577"/>
                  <a:gd name="T4" fmla="*/ 0 w 456"/>
                  <a:gd name="T5" fmla="*/ 2147483647 h 577"/>
                  <a:gd name="T6" fmla="*/ 2147483647 w 456"/>
                  <a:gd name="T7" fmla="*/ 0 h 577"/>
                  <a:gd name="T8" fmla="*/ 2147483647 w 456"/>
                  <a:gd name="T9" fmla="*/ 2147483647 h 57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56" h="577">
                    <a:moveTo>
                      <a:pt x="456" y="577"/>
                    </a:moveTo>
                    <a:lnTo>
                      <a:pt x="0" y="577"/>
                    </a:lnTo>
                    <a:lnTo>
                      <a:pt x="0" y="74"/>
                    </a:lnTo>
                    <a:lnTo>
                      <a:pt x="134" y="0"/>
                    </a:lnTo>
                    <a:lnTo>
                      <a:pt x="456" y="577"/>
                    </a:lnTo>
                    <a:close/>
                  </a:path>
                </a:pathLst>
              </a:custGeom>
              <a:solidFill>
                <a:srgbClr val="352F2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28719" name="Freeform 87"/>
              <p:cNvSpPr>
                <a:spLocks/>
              </p:cNvSpPr>
              <p:nvPr/>
            </p:nvSpPr>
            <p:spPr bwMode="auto">
              <a:xfrm>
                <a:off x="3549651" y="2616200"/>
                <a:ext cx="173038" cy="169863"/>
              </a:xfrm>
              <a:custGeom>
                <a:avLst/>
                <a:gdLst>
                  <a:gd name="T0" fmla="*/ 2147483647 w 66"/>
                  <a:gd name="T1" fmla="*/ 2147483647 h 65"/>
                  <a:gd name="T2" fmla="*/ 2147483647 w 66"/>
                  <a:gd name="T3" fmla="*/ 2147483647 h 65"/>
                  <a:gd name="T4" fmla="*/ 2147483647 w 66"/>
                  <a:gd name="T5" fmla="*/ 2147483647 h 65"/>
                  <a:gd name="T6" fmla="*/ 2147483647 w 66"/>
                  <a:gd name="T7" fmla="*/ 2147483647 h 65"/>
                  <a:gd name="T8" fmla="*/ 2147483647 w 66"/>
                  <a:gd name="T9" fmla="*/ 2147483647 h 6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6" h="65">
                    <a:moveTo>
                      <a:pt x="58" y="18"/>
                    </a:moveTo>
                    <a:cubicBezTo>
                      <a:pt x="66" y="32"/>
                      <a:pt x="61" y="49"/>
                      <a:pt x="47" y="57"/>
                    </a:cubicBezTo>
                    <a:cubicBezTo>
                      <a:pt x="34" y="65"/>
                      <a:pt x="16" y="61"/>
                      <a:pt x="8" y="47"/>
                    </a:cubicBezTo>
                    <a:cubicBezTo>
                      <a:pt x="0" y="33"/>
                      <a:pt x="5" y="16"/>
                      <a:pt x="19" y="8"/>
                    </a:cubicBezTo>
                    <a:cubicBezTo>
                      <a:pt x="32" y="0"/>
                      <a:pt x="50" y="4"/>
                      <a:pt x="58" y="18"/>
                    </a:cubicBezTo>
                    <a:close/>
                  </a:path>
                </a:pathLst>
              </a:custGeom>
              <a:solidFill>
                <a:srgbClr val="F9E59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28720" name="Freeform 88"/>
              <p:cNvSpPr>
                <a:spLocks/>
              </p:cNvSpPr>
              <p:nvPr/>
            </p:nvSpPr>
            <p:spPr bwMode="auto">
              <a:xfrm>
                <a:off x="0" y="1663700"/>
                <a:ext cx="592138" cy="354013"/>
              </a:xfrm>
              <a:custGeom>
                <a:avLst/>
                <a:gdLst>
                  <a:gd name="T0" fmla="*/ 2147483647 w 226"/>
                  <a:gd name="T1" fmla="*/ 2147483647 h 135"/>
                  <a:gd name="T2" fmla="*/ 2147483647 w 226"/>
                  <a:gd name="T3" fmla="*/ 2147483647 h 135"/>
                  <a:gd name="T4" fmla="*/ 2147483647 w 226"/>
                  <a:gd name="T5" fmla="*/ 2147483647 h 135"/>
                  <a:gd name="T6" fmla="*/ 2147483647 w 226"/>
                  <a:gd name="T7" fmla="*/ 2147483647 h 135"/>
                  <a:gd name="T8" fmla="*/ 2147483647 w 226"/>
                  <a:gd name="T9" fmla="*/ 2147483647 h 135"/>
                  <a:gd name="T10" fmla="*/ 2147483647 w 226"/>
                  <a:gd name="T11" fmla="*/ 2147483647 h 135"/>
                  <a:gd name="T12" fmla="*/ 2147483647 w 226"/>
                  <a:gd name="T13" fmla="*/ 2147483647 h 135"/>
                  <a:gd name="T14" fmla="*/ 2147483647 w 226"/>
                  <a:gd name="T15" fmla="*/ 2147483647 h 135"/>
                  <a:gd name="T16" fmla="*/ 2147483647 w 226"/>
                  <a:gd name="T17" fmla="*/ 2147483647 h 13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26" h="135">
                    <a:moveTo>
                      <a:pt x="8" y="100"/>
                    </a:moveTo>
                    <a:cubicBezTo>
                      <a:pt x="13" y="122"/>
                      <a:pt x="34" y="135"/>
                      <a:pt x="56" y="130"/>
                    </a:cubicBezTo>
                    <a:cubicBezTo>
                      <a:pt x="191" y="99"/>
                      <a:pt x="191" y="99"/>
                      <a:pt x="191" y="99"/>
                    </a:cubicBezTo>
                    <a:cubicBezTo>
                      <a:pt x="212" y="94"/>
                      <a:pt x="226" y="73"/>
                      <a:pt x="221" y="51"/>
                    </a:cubicBezTo>
                    <a:cubicBezTo>
                      <a:pt x="217" y="35"/>
                      <a:pt x="217" y="35"/>
                      <a:pt x="217" y="35"/>
                    </a:cubicBezTo>
                    <a:cubicBezTo>
                      <a:pt x="212" y="14"/>
                      <a:pt x="191" y="0"/>
                      <a:pt x="169" y="5"/>
                    </a:cubicBezTo>
                    <a:cubicBezTo>
                      <a:pt x="34" y="36"/>
                      <a:pt x="34" y="36"/>
                      <a:pt x="34" y="36"/>
                    </a:cubicBezTo>
                    <a:cubicBezTo>
                      <a:pt x="13" y="41"/>
                      <a:pt x="0" y="63"/>
                      <a:pt x="4" y="84"/>
                    </a:cubicBezTo>
                    <a:lnTo>
                      <a:pt x="8" y="100"/>
                    </a:lnTo>
                    <a:close/>
                  </a:path>
                </a:pathLst>
              </a:custGeom>
              <a:solidFill>
                <a:srgbClr val="FADAB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28721" name="Freeform 89"/>
              <p:cNvSpPr>
                <a:spLocks/>
              </p:cNvSpPr>
              <p:nvPr/>
            </p:nvSpPr>
            <p:spPr bwMode="auto">
              <a:xfrm>
                <a:off x="330201" y="1697038"/>
                <a:ext cx="217488" cy="220663"/>
              </a:xfrm>
              <a:custGeom>
                <a:avLst/>
                <a:gdLst>
                  <a:gd name="T0" fmla="*/ 2147483647 w 83"/>
                  <a:gd name="T1" fmla="*/ 2147483647 h 84"/>
                  <a:gd name="T2" fmla="*/ 2147483647 w 83"/>
                  <a:gd name="T3" fmla="*/ 2147483647 h 84"/>
                  <a:gd name="T4" fmla="*/ 2147483647 w 83"/>
                  <a:gd name="T5" fmla="*/ 2147483647 h 84"/>
                  <a:gd name="T6" fmla="*/ 2147483647 w 83"/>
                  <a:gd name="T7" fmla="*/ 2147483647 h 84"/>
                  <a:gd name="T8" fmla="*/ 2147483647 w 83"/>
                  <a:gd name="T9" fmla="*/ 2147483647 h 84"/>
                  <a:gd name="T10" fmla="*/ 2147483647 w 83"/>
                  <a:gd name="T11" fmla="*/ 2147483647 h 84"/>
                  <a:gd name="T12" fmla="*/ 2147483647 w 83"/>
                  <a:gd name="T13" fmla="*/ 2147483647 h 84"/>
                  <a:gd name="T14" fmla="*/ 2147483647 w 83"/>
                  <a:gd name="T15" fmla="*/ 2147483647 h 84"/>
                  <a:gd name="T16" fmla="*/ 2147483647 w 83"/>
                  <a:gd name="T17" fmla="*/ 2147483647 h 8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83" h="84">
                    <a:moveTo>
                      <a:pt x="7" y="57"/>
                    </a:moveTo>
                    <a:cubicBezTo>
                      <a:pt x="11" y="73"/>
                      <a:pt x="27" y="84"/>
                      <a:pt x="44" y="80"/>
                    </a:cubicBezTo>
                    <a:cubicBezTo>
                      <a:pt x="55" y="77"/>
                      <a:pt x="55" y="77"/>
                      <a:pt x="55" y="77"/>
                    </a:cubicBezTo>
                    <a:cubicBezTo>
                      <a:pt x="72" y="73"/>
                      <a:pt x="83" y="57"/>
                      <a:pt x="79" y="40"/>
                    </a:cubicBezTo>
                    <a:cubicBezTo>
                      <a:pt x="76" y="27"/>
                      <a:pt x="76" y="27"/>
                      <a:pt x="76" y="27"/>
                    </a:cubicBezTo>
                    <a:cubicBezTo>
                      <a:pt x="72" y="11"/>
                      <a:pt x="55" y="0"/>
                      <a:pt x="39" y="4"/>
                    </a:cubicBezTo>
                    <a:cubicBezTo>
                      <a:pt x="27" y="7"/>
                      <a:pt x="27" y="7"/>
                      <a:pt x="27" y="7"/>
                    </a:cubicBezTo>
                    <a:cubicBezTo>
                      <a:pt x="10" y="11"/>
                      <a:pt x="0" y="27"/>
                      <a:pt x="4" y="44"/>
                    </a:cubicBezTo>
                    <a:lnTo>
                      <a:pt x="7" y="57"/>
                    </a:lnTo>
                    <a:close/>
                  </a:path>
                </a:pathLst>
              </a:custGeom>
              <a:solidFill>
                <a:srgbClr val="F0EEE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grpSp>
        <p:grpSp>
          <p:nvGrpSpPr>
            <p:cNvPr id="28683" name="组合 33"/>
            <p:cNvGrpSpPr>
              <a:grpSpLocks/>
            </p:cNvGrpSpPr>
            <p:nvPr/>
          </p:nvGrpSpPr>
          <p:grpSpPr bwMode="auto">
            <a:xfrm>
              <a:off x="2063154" y="659842"/>
              <a:ext cx="773981" cy="773981"/>
              <a:chOff x="0" y="0"/>
              <a:chExt cx="773981" cy="773981"/>
            </a:xfrm>
          </p:grpSpPr>
          <p:sp>
            <p:nvSpPr>
              <p:cNvPr id="28687" name="椭圆 41"/>
              <p:cNvSpPr>
                <a:spLocks noChangeArrowheads="1"/>
              </p:cNvSpPr>
              <p:nvPr/>
            </p:nvSpPr>
            <p:spPr bwMode="auto">
              <a:xfrm>
                <a:off x="0" y="0"/>
                <a:ext cx="773981" cy="773981"/>
              </a:xfrm>
              <a:prstGeom prst="ellipse">
                <a:avLst/>
              </a:pr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微软雅黑" pitchFamily="34" charset="-122"/>
                  <a:cs typeface="+mn-cs"/>
                </a:endParaRPr>
              </a:p>
            </p:txBody>
          </p:sp>
          <p:pic>
            <p:nvPicPr>
              <p:cNvPr id="28688" name="组合 42"/>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7308" y="195814"/>
                <a:ext cx="414110" cy="4094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8684" name="组合 36"/>
            <p:cNvGrpSpPr>
              <a:grpSpLocks/>
            </p:cNvGrpSpPr>
            <p:nvPr/>
          </p:nvGrpSpPr>
          <p:grpSpPr bwMode="auto">
            <a:xfrm>
              <a:off x="1012182" y="1187100"/>
              <a:ext cx="773981" cy="773981"/>
              <a:chOff x="0" y="0"/>
              <a:chExt cx="773981" cy="773981"/>
            </a:xfrm>
          </p:grpSpPr>
          <p:sp>
            <p:nvSpPr>
              <p:cNvPr id="28685" name="椭圆 39"/>
              <p:cNvSpPr>
                <a:spLocks noChangeArrowheads="1"/>
              </p:cNvSpPr>
              <p:nvPr/>
            </p:nvSpPr>
            <p:spPr bwMode="auto">
              <a:xfrm>
                <a:off x="0" y="0"/>
                <a:ext cx="773981" cy="773981"/>
              </a:xfrm>
              <a:prstGeom prst="ellipse">
                <a:avLst/>
              </a:prstGeom>
              <a:solidFill>
                <a:srgbClr val="C2000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微软雅黑" pitchFamily="34" charset="-122"/>
                  <a:cs typeface="+mn-cs"/>
                </a:endParaRPr>
              </a:p>
            </p:txBody>
          </p:sp>
          <p:sp>
            <p:nvSpPr>
              <p:cNvPr id="28686" name="Freeform 363"/>
              <p:cNvSpPr>
                <a:spLocks/>
              </p:cNvSpPr>
              <p:nvPr/>
            </p:nvSpPr>
            <p:spPr bwMode="auto">
              <a:xfrm rot="-1586594">
                <a:off x="170193" y="225670"/>
                <a:ext cx="433592" cy="312712"/>
              </a:xfrm>
              <a:custGeom>
                <a:avLst/>
                <a:gdLst>
                  <a:gd name="T0" fmla="*/ 2147483647 w 291"/>
                  <a:gd name="T1" fmla="*/ 2147483647 h 210"/>
                  <a:gd name="T2" fmla="*/ 2147483647 w 291"/>
                  <a:gd name="T3" fmla="*/ 2147483647 h 210"/>
                  <a:gd name="T4" fmla="*/ 2147483647 w 291"/>
                  <a:gd name="T5" fmla="*/ 0 h 210"/>
                  <a:gd name="T6" fmla="*/ 2147483647 w 291"/>
                  <a:gd name="T7" fmla="*/ 2147483647 h 210"/>
                  <a:gd name="T8" fmla="*/ 2147483647 w 291"/>
                  <a:gd name="T9" fmla="*/ 2147483647 h 210"/>
                  <a:gd name="T10" fmla="*/ 2147483647 w 291"/>
                  <a:gd name="T11" fmla="*/ 2147483647 h 210"/>
                  <a:gd name="T12" fmla="*/ 2147483647 w 291"/>
                  <a:gd name="T13" fmla="*/ 2147483647 h 210"/>
                  <a:gd name="T14" fmla="*/ 2147483647 w 291"/>
                  <a:gd name="T15" fmla="*/ 2147483647 h 210"/>
                  <a:gd name="T16" fmla="*/ 2147483647 w 291"/>
                  <a:gd name="T17" fmla="*/ 2147483647 h 210"/>
                  <a:gd name="T18" fmla="*/ 2147483647 w 291"/>
                  <a:gd name="T19" fmla="*/ 2147483647 h 210"/>
                  <a:gd name="T20" fmla="*/ 2147483647 w 291"/>
                  <a:gd name="T21" fmla="*/ 2147483647 h 210"/>
                  <a:gd name="T22" fmla="*/ 2147483647 w 291"/>
                  <a:gd name="T23" fmla="*/ 2147483647 h 210"/>
                  <a:gd name="T24" fmla="*/ 2147483647 w 291"/>
                  <a:gd name="T25" fmla="*/ 2147483647 h 210"/>
                  <a:gd name="T26" fmla="*/ 2147483647 w 291"/>
                  <a:gd name="T27" fmla="*/ 2147483647 h 210"/>
                  <a:gd name="T28" fmla="*/ 2147483647 w 291"/>
                  <a:gd name="T29" fmla="*/ 2147483647 h 210"/>
                  <a:gd name="T30" fmla="*/ 2147483647 w 291"/>
                  <a:gd name="T31" fmla="*/ 2147483647 h 210"/>
                  <a:gd name="T32" fmla="*/ 2147483647 w 291"/>
                  <a:gd name="T33" fmla="*/ 2147483647 h 210"/>
                  <a:gd name="T34" fmla="*/ 2147483647 w 291"/>
                  <a:gd name="T35" fmla="*/ 2147483647 h 210"/>
                  <a:gd name="T36" fmla="*/ 2147483647 w 291"/>
                  <a:gd name="T37" fmla="*/ 2147483647 h 210"/>
                  <a:gd name="T38" fmla="*/ 2147483647 w 291"/>
                  <a:gd name="T39" fmla="*/ 2147483647 h 210"/>
                  <a:gd name="T40" fmla="*/ 2147483647 w 291"/>
                  <a:gd name="T41" fmla="*/ 2147483647 h 210"/>
                  <a:gd name="T42" fmla="*/ 2147483647 w 291"/>
                  <a:gd name="T43" fmla="*/ 2147483647 h 210"/>
                  <a:gd name="T44" fmla="*/ 2147483647 w 291"/>
                  <a:gd name="T45" fmla="*/ 2147483647 h 210"/>
                  <a:gd name="T46" fmla="*/ 2147483647 w 291"/>
                  <a:gd name="T47" fmla="*/ 2147483647 h 210"/>
                  <a:gd name="T48" fmla="*/ 2147483647 w 291"/>
                  <a:gd name="T49" fmla="*/ 2147483647 h 210"/>
                  <a:gd name="T50" fmla="*/ 2147483647 w 291"/>
                  <a:gd name="T51" fmla="*/ 2147483647 h 210"/>
                  <a:gd name="T52" fmla="*/ 2147483647 w 291"/>
                  <a:gd name="T53" fmla="*/ 2147483647 h 210"/>
                  <a:gd name="T54" fmla="*/ 2147483647 w 291"/>
                  <a:gd name="T55" fmla="*/ 2147483647 h 210"/>
                  <a:gd name="T56" fmla="*/ 2147483647 w 291"/>
                  <a:gd name="T57" fmla="*/ 2147483647 h 210"/>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291" h="210">
                    <a:moveTo>
                      <a:pt x="287" y="75"/>
                    </a:moveTo>
                    <a:cubicBezTo>
                      <a:pt x="275" y="61"/>
                      <a:pt x="230" y="24"/>
                      <a:pt x="230" y="24"/>
                    </a:cubicBezTo>
                    <a:cubicBezTo>
                      <a:pt x="223" y="0"/>
                      <a:pt x="223" y="0"/>
                      <a:pt x="223" y="0"/>
                    </a:cubicBezTo>
                    <a:cubicBezTo>
                      <a:pt x="173" y="63"/>
                      <a:pt x="173" y="63"/>
                      <a:pt x="173" y="63"/>
                    </a:cubicBezTo>
                    <a:cubicBezTo>
                      <a:pt x="35" y="63"/>
                      <a:pt x="35" y="63"/>
                      <a:pt x="35" y="63"/>
                    </a:cubicBezTo>
                    <a:cubicBezTo>
                      <a:pt x="35" y="63"/>
                      <a:pt x="34" y="63"/>
                      <a:pt x="34" y="63"/>
                    </a:cubicBezTo>
                    <a:cubicBezTo>
                      <a:pt x="33" y="63"/>
                      <a:pt x="33" y="63"/>
                      <a:pt x="33" y="63"/>
                    </a:cubicBezTo>
                    <a:cubicBezTo>
                      <a:pt x="33" y="63"/>
                      <a:pt x="33" y="63"/>
                      <a:pt x="33" y="63"/>
                    </a:cubicBezTo>
                    <a:cubicBezTo>
                      <a:pt x="30" y="64"/>
                      <a:pt x="28" y="65"/>
                      <a:pt x="26" y="68"/>
                    </a:cubicBezTo>
                    <a:cubicBezTo>
                      <a:pt x="3" y="104"/>
                      <a:pt x="3" y="104"/>
                      <a:pt x="3" y="104"/>
                    </a:cubicBezTo>
                    <a:cubicBezTo>
                      <a:pt x="0" y="109"/>
                      <a:pt x="2" y="115"/>
                      <a:pt x="6" y="118"/>
                    </a:cubicBezTo>
                    <a:cubicBezTo>
                      <a:pt x="8" y="119"/>
                      <a:pt x="10" y="119"/>
                      <a:pt x="11" y="119"/>
                    </a:cubicBezTo>
                    <a:cubicBezTo>
                      <a:pt x="15" y="119"/>
                      <a:pt x="18" y="118"/>
                      <a:pt x="20" y="115"/>
                    </a:cubicBezTo>
                    <a:cubicBezTo>
                      <a:pt x="33" y="94"/>
                      <a:pt x="33" y="94"/>
                      <a:pt x="33" y="94"/>
                    </a:cubicBezTo>
                    <a:cubicBezTo>
                      <a:pt x="33" y="132"/>
                      <a:pt x="33" y="132"/>
                      <a:pt x="33" y="132"/>
                    </a:cubicBezTo>
                    <a:cubicBezTo>
                      <a:pt x="33" y="132"/>
                      <a:pt x="33" y="132"/>
                      <a:pt x="33" y="132"/>
                    </a:cubicBezTo>
                    <a:cubicBezTo>
                      <a:pt x="33" y="198"/>
                      <a:pt x="33" y="198"/>
                      <a:pt x="33" y="198"/>
                    </a:cubicBezTo>
                    <a:cubicBezTo>
                      <a:pt x="33" y="205"/>
                      <a:pt x="38" y="210"/>
                      <a:pt x="45" y="210"/>
                    </a:cubicBezTo>
                    <a:cubicBezTo>
                      <a:pt x="51" y="210"/>
                      <a:pt x="57" y="205"/>
                      <a:pt x="57" y="198"/>
                    </a:cubicBezTo>
                    <a:cubicBezTo>
                      <a:pt x="57" y="134"/>
                      <a:pt x="57" y="134"/>
                      <a:pt x="57" y="134"/>
                    </a:cubicBezTo>
                    <a:cubicBezTo>
                      <a:pt x="192" y="146"/>
                      <a:pt x="192" y="146"/>
                      <a:pt x="192" y="146"/>
                    </a:cubicBezTo>
                    <a:cubicBezTo>
                      <a:pt x="192" y="198"/>
                      <a:pt x="192" y="198"/>
                      <a:pt x="192" y="198"/>
                    </a:cubicBezTo>
                    <a:cubicBezTo>
                      <a:pt x="192" y="205"/>
                      <a:pt x="197" y="210"/>
                      <a:pt x="204" y="210"/>
                    </a:cubicBezTo>
                    <a:cubicBezTo>
                      <a:pt x="210" y="210"/>
                      <a:pt x="216" y="205"/>
                      <a:pt x="216" y="198"/>
                    </a:cubicBezTo>
                    <a:cubicBezTo>
                      <a:pt x="216" y="148"/>
                      <a:pt x="216" y="148"/>
                      <a:pt x="216" y="148"/>
                    </a:cubicBezTo>
                    <a:cubicBezTo>
                      <a:pt x="216" y="125"/>
                      <a:pt x="216" y="125"/>
                      <a:pt x="216" y="125"/>
                    </a:cubicBezTo>
                    <a:cubicBezTo>
                      <a:pt x="216" y="90"/>
                      <a:pt x="216" y="90"/>
                      <a:pt x="216" y="90"/>
                    </a:cubicBezTo>
                    <a:cubicBezTo>
                      <a:pt x="288" y="85"/>
                      <a:pt x="288" y="85"/>
                      <a:pt x="288" y="85"/>
                    </a:cubicBezTo>
                    <a:cubicBezTo>
                      <a:pt x="288" y="83"/>
                      <a:pt x="291" y="80"/>
                      <a:pt x="287" y="75"/>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grpSp>
      </p:grpSp>
      <p:sp>
        <p:nvSpPr>
          <p:cNvPr id="28676" name="椭圆 87"/>
          <p:cNvSpPr>
            <a:spLocks noChangeArrowheads="1"/>
          </p:cNvSpPr>
          <p:nvPr/>
        </p:nvSpPr>
        <p:spPr bwMode="auto">
          <a:xfrm>
            <a:off x="2952751" y="3117851"/>
            <a:ext cx="812800" cy="812800"/>
          </a:xfrm>
          <a:prstGeom prst="ellipse">
            <a:avLst/>
          </a:pr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微软雅黑" pitchFamily="34" charset="-122"/>
              <a:cs typeface="+mn-cs"/>
            </a:endParaRPr>
          </a:p>
        </p:txBody>
      </p:sp>
      <p:sp>
        <p:nvSpPr>
          <p:cNvPr id="28677" name="Freeform 208"/>
          <p:cNvSpPr>
            <a:spLocks noEditPoints="1"/>
          </p:cNvSpPr>
          <p:nvPr/>
        </p:nvSpPr>
        <p:spPr bwMode="auto">
          <a:xfrm>
            <a:off x="3187700" y="3317875"/>
            <a:ext cx="338139" cy="388939"/>
          </a:xfrm>
          <a:custGeom>
            <a:avLst/>
            <a:gdLst>
              <a:gd name="T0" fmla="*/ 2147483647 w 252"/>
              <a:gd name="T1" fmla="*/ 2147483647 h 288"/>
              <a:gd name="T2" fmla="*/ 2147483647 w 252"/>
              <a:gd name="T3" fmla="*/ 2147483647 h 288"/>
              <a:gd name="T4" fmla="*/ 2147483647 w 252"/>
              <a:gd name="T5" fmla="*/ 2147483647 h 288"/>
              <a:gd name="T6" fmla="*/ 2147483647 w 252"/>
              <a:gd name="T7" fmla="*/ 2147483647 h 288"/>
              <a:gd name="T8" fmla="*/ 2147483647 w 252"/>
              <a:gd name="T9" fmla="*/ 2147483647 h 288"/>
              <a:gd name="T10" fmla="*/ 2147483647 w 252"/>
              <a:gd name="T11" fmla="*/ 0 h 288"/>
              <a:gd name="T12" fmla="*/ 2147483647 w 252"/>
              <a:gd name="T13" fmla="*/ 2147483647 h 288"/>
              <a:gd name="T14" fmla="*/ 2147483647 w 252"/>
              <a:gd name="T15" fmla="*/ 2147483647 h 288"/>
              <a:gd name="T16" fmla="*/ 2147483647 w 252"/>
              <a:gd name="T17" fmla="*/ 2147483647 h 288"/>
              <a:gd name="T18" fmla="*/ 2147483647 w 252"/>
              <a:gd name="T19" fmla="*/ 2147483647 h 288"/>
              <a:gd name="T20" fmla="*/ 2147483647 w 252"/>
              <a:gd name="T21" fmla="*/ 2147483647 h 288"/>
              <a:gd name="T22" fmla="*/ 0 w 252"/>
              <a:gd name="T23" fmla="*/ 2147483647 h 288"/>
              <a:gd name="T24" fmla="*/ 2147483647 w 252"/>
              <a:gd name="T25" fmla="*/ 2147483647 h 288"/>
              <a:gd name="T26" fmla="*/ 2147483647 w 252"/>
              <a:gd name="T27" fmla="*/ 2147483647 h 288"/>
              <a:gd name="T28" fmla="*/ 2147483647 w 252"/>
              <a:gd name="T29" fmla="*/ 2147483647 h 288"/>
              <a:gd name="T30" fmla="*/ 2147483647 w 252"/>
              <a:gd name="T31" fmla="*/ 2147483647 h 288"/>
              <a:gd name="T32" fmla="*/ 2147483647 w 252"/>
              <a:gd name="T33" fmla="*/ 2147483647 h 288"/>
              <a:gd name="T34" fmla="*/ 2147483647 w 252"/>
              <a:gd name="T35" fmla="*/ 2147483647 h 288"/>
              <a:gd name="T36" fmla="*/ 2147483647 w 252"/>
              <a:gd name="T37" fmla="*/ 2147483647 h 288"/>
              <a:gd name="T38" fmla="*/ 2147483647 w 252"/>
              <a:gd name="T39" fmla="*/ 2147483647 h 288"/>
              <a:gd name="T40" fmla="*/ 2147483647 w 252"/>
              <a:gd name="T41" fmla="*/ 2147483647 h 288"/>
              <a:gd name="T42" fmla="*/ 2147483647 w 252"/>
              <a:gd name="T43" fmla="*/ 2147483647 h 288"/>
              <a:gd name="T44" fmla="*/ 2147483647 w 252"/>
              <a:gd name="T45" fmla="*/ 2147483647 h 288"/>
              <a:gd name="T46" fmla="*/ 2147483647 w 252"/>
              <a:gd name="T47" fmla="*/ 2147483647 h 288"/>
              <a:gd name="T48" fmla="*/ 2147483647 w 252"/>
              <a:gd name="T49" fmla="*/ 2147483647 h 288"/>
              <a:gd name="T50" fmla="*/ 2147483647 w 252"/>
              <a:gd name="T51" fmla="*/ 2147483647 h 288"/>
              <a:gd name="T52" fmla="*/ 2147483647 w 252"/>
              <a:gd name="T53" fmla="*/ 2147483647 h 288"/>
              <a:gd name="T54" fmla="*/ 2147483647 w 252"/>
              <a:gd name="T55" fmla="*/ 2147483647 h 288"/>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252" h="288">
                <a:moveTo>
                  <a:pt x="217" y="204"/>
                </a:moveTo>
                <a:cubicBezTo>
                  <a:pt x="217" y="202"/>
                  <a:pt x="217" y="199"/>
                  <a:pt x="217" y="196"/>
                </a:cubicBezTo>
                <a:cubicBezTo>
                  <a:pt x="217" y="126"/>
                  <a:pt x="217" y="126"/>
                  <a:pt x="217" y="126"/>
                </a:cubicBezTo>
                <a:cubicBezTo>
                  <a:pt x="217" y="86"/>
                  <a:pt x="192" y="53"/>
                  <a:pt x="156" y="40"/>
                </a:cubicBezTo>
                <a:cubicBezTo>
                  <a:pt x="157" y="37"/>
                  <a:pt x="158" y="35"/>
                  <a:pt x="158" y="32"/>
                </a:cubicBezTo>
                <a:cubicBezTo>
                  <a:pt x="158" y="14"/>
                  <a:pt x="143" y="0"/>
                  <a:pt x="126" y="0"/>
                </a:cubicBezTo>
                <a:cubicBezTo>
                  <a:pt x="109" y="0"/>
                  <a:pt x="94" y="14"/>
                  <a:pt x="94" y="32"/>
                </a:cubicBezTo>
                <a:cubicBezTo>
                  <a:pt x="94" y="35"/>
                  <a:pt x="95" y="37"/>
                  <a:pt x="96" y="40"/>
                </a:cubicBezTo>
                <a:cubicBezTo>
                  <a:pt x="60" y="53"/>
                  <a:pt x="35" y="86"/>
                  <a:pt x="35" y="126"/>
                </a:cubicBezTo>
                <a:cubicBezTo>
                  <a:pt x="35" y="196"/>
                  <a:pt x="35" y="196"/>
                  <a:pt x="35" y="196"/>
                </a:cubicBezTo>
                <a:cubicBezTo>
                  <a:pt x="35" y="199"/>
                  <a:pt x="35" y="202"/>
                  <a:pt x="35" y="204"/>
                </a:cubicBezTo>
                <a:cubicBezTo>
                  <a:pt x="0" y="238"/>
                  <a:pt x="0" y="238"/>
                  <a:pt x="0" y="238"/>
                </a:cubicBezTo>
                <a:cubicBezTo>
                  <a:pt x="0" y="246"/>
                  <a:pt x="6" y="252"/>
                  <a:pt x="14" y="252"/>
                </a:cubicBezTo>
                <a:cubicBezTo>
                  <a:pt x="95" y="252"/>
                  <a:pt x="95" y="252"/>
                  <a:pt x="95" y="252"/>
                </a:cubicBezTo>
                <a:cubicBezTo>
                  <a:pt x="95" y="254"/>
                  <a:pt x="94" y="255"/>
                  <a:pt x="94" y="256"/>
                </a:cubicBezTo>
                <a:cubicBezTo>
                  <a:pt x="94" y="274"/>
                  <a:pt x="109" y="288"/>
                  <a:pt x="126" y="288"/>
                </a:cubicBezTo>
                <a:cubicBezTo>
                  <a:pt x="143" y="288"/>
                  <a:pt x="158" y="274"/>
                  <a:pt x="158" y="256"/>
                </a:cubicBezTo>
                <a:cubicBezTo>
                  <a:pt x="158" y="255"/>
                  <a:pt x="157" y="254"/>
                  <a:pt x="157" y="252"/>
                </a:cubicBezTo>
                <a:cubicBezTo>
                  <a:pt x="238" y="252"/>
                  <a:pt x="238" y="252"/>
                  <a:pt x="238" y="252"/>
                </a:cubicBezTo>
                <a:cubicBezTo>
                  <a:pt x="246" y="252"/>
                  <a:pt x="252" y="246"/>
                  <a:pt x="252" y="238"/>
                </a:cubicBezTo>
                <a:lnTo>
                  <a:pt x="217" y="204"/>
                </a:lnTo>
                <a:close/>
                <a:moveTo>
                  <a:pt x="108" y="32"/>
                </a:moveTo>
                <a:cubicBezTo>
                  <a:pt x="108" y="22"/>
                  <a:pt x="116" y="14"/>
                  <a:pt x="126" y="14"/>
                </a:cubicBezTo>
                <a:cubicBezTo>
                  <a:pt x="136" y="14"/>
                  <a:pt x="144" y="22"/>
                  <a:pt x="144" y="32"/>
                </a:cubicBezTo>
                <a:cubicBezTo>
                  <a:pt x="144" y="33"/>
                  <a:pt x="143" y="35"/>
                  <a:pt x="143" y="37"/>
                </a:cubicBezTo>
                <a:cubicBezTo>
                  <a:pt x="137" y="36"/>
                  <a:pt x="132" y="35"/>
                  <a:pt x="126" y="35"/>
                </a:cubicBezTo>
                <a:cubicBezTo>
                  <a:pt x="120" y="35"/>
                  <a:pt x="115" y="36"/>
                  <a:pt x="109" y="37"/>
                </a:cubicBezTo>
                <a:cubicBezTo>
                  <a:pt x="109" y="35"/>
                  <a:pt x="108" y="33"/>
                  <a:pt x="108" y="3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28678" name="椭圆 85"/>
          <p:cNvSpPr>
            <a:spLocks noChangeArrowheads="1"/>
          </p:cNvSpPr>
          <p:nvPr/>
        </p:nvSpPr>
        <p:spPr bwMode="auto">
          <a:xfrm>
            <a:off x="1816102" y="3102769"/>
            <a:ext cx="812800" cy="812800"/>
          </a:xfrm>
          <a:prstGeom prst="ellipse">
            <a:avLst/>
          </a:prstGeom>
          <a:solidFill>
            <a:srgbClr val="C2000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微软雅黑" pitchFamily="34" charset="-122"/>
              <a:cs typeface="+mn-cs"/>
            </a:endParaRPr>
          </a:p>
        </p:txBody>
      </p:sp>
      <p:sp>
        <p:nvSpPr>
          <p:cNvPr id="28679" name="Freeform 251"/>
          <p:cNvSpPr>
            <a:spLocks noEditPoints="1"/>
          </p:cNvSpPr>
          <p:nvPr/>
        </p:nvSpPr>
        <p:spPr bwMode="auto">
          <a:xfrm>
            <a:off x="2019300" y="3376613"/>
            <a:ext cx="365125" cy="341312"/>
          </a:xfrm>
          <a:custGeom>
            <a:avLst/>
            <a:gdLst>
              <a:gd name="T0" fmla="*/ 2147483647 w 301"/>
              <a:gd name="T1" fmla="*/ 2147483647 h 282"/>
              <a:gd name="T2" fmla="*/ 2147483647 w 301"/>
              <a:gd name="T3" fmla="*/ 2147483647 h 282"/>
              <a:gd name="T4" fmla="*/ 2147483647 w 301"/>
              <a:gd name="T5" fmla="*/ 2147483647 h 282"/>
              <a:gd name="T6" fmla="*/ 2147483647 w 301"/>
              <a:gd name="T7" fmla="*/ 2147483647 h 282"/>
              <a:gd name="T8" fmla="*/ 2147483647 w 301"/>
              <a:gd name="T9" fmla="*/ 2147483647 h 282"/>
              <a:gd name="T10" fmla="*/ 2147483647 w 301"/>
              <a:gd name="T11" fmla="*/ 2147483647 h 282"/>
              <a:gd name="T12" fmla="*/ 2147483647 w 301"/>
              <a:gd name="T13" fmla="*/ 2147483647 h 282"/>
              <a:gd name="T14" fmla="*/ 2147483647 w 301"/>
              <a:gd name="T15" fmla="*/ 2147483647 h 282"/>
              <a:gd name="T16" fmla="*/ 2147483647 w 301"/>
              <a:gd name="T17" fmla="*/ 2147483647 h 282"/>
              <a:gd name="T18" fmla="*/ 2147483647 w 301"/>
              <a:gd name="T19" fmla="*/ 2147483647 h 282"/>
              <a:gd name="T20" fmla="*/ 2147483647 w 301"/>
              <a:gd name="T21" fmla="*/ 2147483647 h 282"/>
              <a:gd name="T22" fmla="*/ 2147483647 w 301"/>
              <a:gd name="T23" fmla="*/ 2147483647 h 282"/>
              <a:gd name="T24" fmla="*/ 2147483647 w 301"/>
              <a:gd name="T25" fmla="*/ 2147483647 h 282"/>
              <a:gd name="T26" fmla="*/ 2147483647 w 301"/>
              <a:gd name="T27" fmla="*/ 2147483647 h 282"/>
              <a:gd name="T28" fmla="*/ 2147483647 w 301"/>
              <a:gd name="T29" fmla="*/ 2147483647 h 282"/>
              <a:gd name="T30" fmla="*/ 2147483647 w 301"/>
              <a:gd name="T31" fmla="*/ 2147483647 h 282"/>
              <a:gd name="T32" fmla="*/ 2147483647 w 301"/>
              <a:gd name="T33" fmla="*/ 2147483647 h 282"/>
              <a:gd name="T34" fmla="*/ 2147483647 w 301"/>
              <a:gd name="T35" fmla="*/ 2147483647 h 282"/>
              <a:gd name="T36" fmla="*/ 2147483647 w 301"/>
              <a:gd name="T37" fmla="*/ 2147483647 h 28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301" h="282">
                <a:moveTo>
                  <a:pt x="266" y="192"/>
                </a:moveTo>
                <a:cubicBezTo>
                  <a:pt x="268" y="152"/>
                  <a:pt x="252" y="95"/>
                  <a:pt x="234" y="69"/>
                </a:cubicBezTo>
                <a:cubicBezTo>
                  <a:pt x="197" y="16"/>
                  <a:pt x="116" y="0"/>
                  <a:pt x="81" y="36"/>
                </a:cubicBezTo>
                <a:cubicBezTo>
                  <a:pt x="74" y="43"/>
                  <a:pt x="32" y="3"/>
                  <a:pt x="32" y="3"/>
                </a:cubicBezTo>
                <a:cubicBezTo>
                  <a:pt x="12" y="13"/>
                  <a:pt x="12" y="13"/>
                  <a:pt x="12" y="13"/>
                </a:cubicBezTo>
                <a:cubicBezTo>
                  <a:pt x="61" y="57"/>
                  <a:pt x="61" y="57"/>
                  <a:pt x="61" y="57"/>
                </a:cubicBezTo>
                <a:cubicBezTo>
                  <a:pt x="61" y="57"/>
                  <a:pt x="0" y="152"/>
                  <a:pt x="132" y="249"/>
                </a:cubicBezTo>
                <a:cubicBezTo>
                  <a:pt x="177" y="282"/>
                  <a:pt x="241" y="269"/>
                  <a:pt x="301" y="260"/>
                </a:cubicBezTo>
                <a:cubicBezTo>
                  <a:pt x="301" y="260"/>
                  <a:pt x="265" y="248"/>
                  <a:pt x="266" y="192"/>
                </a:cubicBezTo>
                <a:close/>
                <a:moveTo>
                  <a:pt x="242" y="232"/>
                </a:moveTo>
                <a:cubicBezTo>
                  <a:pt x="241" y="233"/>
                  <a:pt x="241" y="233"/>
                  <a:pt x="240" y="233"/>
                </a:cubicBezTo>
                <a:cubicBezTo>
                  <a:pt x="240" y="233"/>
                  <a:pt x="239" y="232"/>
                  <a:pt x="238" y="232"/>
                </a:cubicBezTo>
                <a:cubicBezTo>
                  <a:pt x="238" y="232"/>
                  <a:pt x="198" y="182"/>
                  <a:pt x="159" y="138"/>
                </a:cubicBezTo>
                <a:cubicBezTo>
                  <a:pt x="115" y="89"/>
                  <a:pt x="106" y="75"/>
                  <a:pt x="106" y="75"/>
                </a:cubicBezTo>
                <a:cubicBezTo>
                  <a:pt x="105" y="74"/>
                  <a:pt x="105" y="72"/>
                  <a:pt x="106" y="71"/>
                </a:cubicBezTo>
                <a:cubicBezTo>
                  <a:pt x="107" y="71"/>
                  <a:pt x="108" y="70"/>
                  <a:pt x="109" y="71"/>
                </a:cubicBezTo>
                <a:cubicBezTo>
                  <a:pt x="109" y="71"/>
                  <a:pt x="144" y="87"/>
                  <a:pt x="178" y="122"/>
                </a:cubicBezTo>
                <a:cubicBezTo>
                  <a:pt x="210" y="156"/>
                  <a:pt x="243" y="229"/>
                  <a:pt x="243" y="229"/>
                </a:cubicBezTo>
                <a:cubicBezTo>
                  <a:pt x="243" y="230"/>
                  <a:pt x="243" y="232"/>
                  <a:pt x="242" y="23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28680" name="椭圆 83"/>
          <p:cNvSpPr>
            <a:spLocks noChangeArrowheads="1"/>
          </p:cNvSpPr>
          <p:nvPr/>
        </p:nvSpPr>
        <p:spPr bwMode="auto">
          <a:xfrm>
            <a:off x="4089400" y="3117851"/>
            <a:ext cx="812800" cy="812800"/>
          </a:xfrm>
          <a:prstGeom prst="ellipse">
            <a:avLst/>
          </a:prstGeom>
          <a:solidFill>
            <a:srgbClr val="C2000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微软雅黑" pitchFamily="34" charset="-122"/>
              <a:cs typeface="+mn-cs"/>
            </a:endParaRPr>
          </a:p>
        </p:txBody>
      </p:sp>
      <p:sp>
        <p:nvSpPr>
          <p:cNvPr id="28681" name="Freeform 367"/>
          <p:cNvSpPr>
            <a:spLocks noEditPoints="1"/>
          </p:cNvSpPr>
          <p:nvPr/>
        </p:nvSpPr>
        <p:spPr bwMode="auto">
          <a:xfrm>
            <a:off x="4337051" y="3317875"/>
            <a:ext cx="358775" cy="382588"/>
          </a:xfrm>
          <a:custGeom>
            <a:avLst/>
            <a:gdLst>
              <a:gd name="T0" fmla="*/ 2147483647 w 269"/>
              <a:gd name="T1" fmla="*/ 2147483647 h 288"/>
              <a:gd name="T2" fmla="*/ 2147483647 w 269"/>
              <a:gd name="T3" fmla="*/ 2147483647 h 288"/>
              <a:gd name="T4" fmla="*/ 2147483647 w 269"/>
              <a:gd name="T5" fmla="*/ 2147483647 h 288"/>
              <a:gd name="T6" fmla="*/ 2147483647 w 269"/>
              <a:gd name="T7" fmla="*/ 2147483647 h 288"/>
              <a:gd name="T8" fmla="*/ 2147483647 w 269"/>
              <a:gd name="T9" fmla="*/ 2147483647 h 288"/>
              <a:gd name="T10" fmla="*/ 2147483647 w 269"/>
              <a:gd name="T11" fmla="*/ 2147483647 h 288"/>
              <a:gd name="T12" fmla="*/ 2147483647 w 269"/>
              <a:gd name="T13" fmla="*/ 2147483647 h 288"/>
              <a:gd name="T14" fmla="*/ 2147483647 w 269"/>
              <a:gd name="T15" fmla="*/ 2147483647 h 288"/>
              <a:gd name="T16" fmla="*/ 2147483647 w 269"/>
              <a:gd name="T17" fmla="*/ 2147483647 h 288"/>
              <a:gd name="T18" fmla="*/ 2147483647 w 269"/>
              <a:gd name="T19" fmla="*/ 2147483647 h 288"/>
              <a:gd name="T20" fmla="*/ 2147483647 w 269"/>
              <a:gd name="T21" fmla="*/ 2147483647 h 288"/>
              <a:gd name="T22" fmla="*/ 2147483647 w 269"/>
              <a:gd name="T23" fmla="*/ 2147483647 h 288"/>
              <a:gd name="T24" fmla="*/ 2147483647 w 269"/>
              <a:gd name="T25" fmla="*/ 2147483647 h 288"/>
              <a:gd name="T26" fmla="*/ 2147483647 w 269"/>
              <a:gd name="T27" fmla="*/ 2147483647 h 288"/>
              <a:gd name="T28" fmla="*/ 2147483647 w 269"/>
              <a:gd name="T29" fmla="*/ 2147483647 h 288"/>
              <a:gd name="T30" fmla="*/ 2147483647 w 269"/>
              <a:gd name="T31" fmla="*/ 2147483647 h 288"/>
              <a:gd name="T32" fmla="*/ 2147483647 w 269"/>
              <a:gd name="T33" fmla="*/ 0 h 288"/>
              <a:gd name="T34" fmla="*/ 2147483647 w 269"/>
              <a:gd name="T35" fmla="*/ 2147483647 h 288"/>
              <a:gd name="T36" fmla="*/ 2147483647 w 269"/>
              <a:gd name="T37" fmla="*/ 2147483647 h 288"/>
              <a:gd name="T38" fmla="*/ 2147483647 w 269"/>
              <a:gd name="T39" fmla="*/ 2147483647 h 288"/>
              <a:gd name="T40" fmla="*/ 2147483647 w 269"/>
              <a:gd name="T41" fmla="*/ 2147483647 h 288"/>
              <a:gd name="T42" fmla="*/ 2147483647 w 269"/>
              <a:gd name="T43" fmla="*/ 2147483647 h 288"/>
              <a:gd name="T44" fmla="*/ 2147483647 w 269"/>
              <a:gd name="T45" fmla="*/ 2147483647 h 288"/>
              <a:gd name="T46" fmla="*/ 2147483647 w 269"/>
              <a:gd name="T47" fmla="*/ 2147483647 h 288"/>
              <a:gd name="T48" fmla="*/ 2147483647 w 269"/>
              <a:gd name="T49" fmla="*/ 2147483647 h 288"/>
              <a:gd name="T50" fmla="*/ 2147483647 w 269"/>
              <a:gd name="T51" fmla="*/ 2147483647 h 288"/>
              <a:gd name="T52" fmla="*/ 2147483647 w 269"/>
              <a:gd name="T53" fmla="*/ 2147483647 h 288"/>
              <a:gd name="T54" fmla="*/ 2147483647 w 269"/>
              <a:gd name="T55" fmla="*/ 2147483647 h 288"/>
              <a:gd name="T56" fmla="*/ 2147483647 w 269"/>
              <a:gd name="T57" fmla="*/ 2147483647 h 288"/>
              <a:gd name="T58" fmla="*/ 2147483647 w 269"/>
              <a:gd name="T59" fmla="*/ 2147483647 h 288"/>
              <a:gd name="T60" fmla="*/ 2147483647 w 269"/>
              <a:gd name="T61" fmla="*/ 2147483647 h 288"/>
              <a:gd name="T62" fmla="*/ 2147483647 w 269"/>
              <a:gd name="T63" fmla="*/ 2147483647 h 288"/>
              <a:gd name="T64" fmla="*/ 2147483647 w 269"/>
              <a:gd name="T65" fmla="*/ 2147483647 h 288"/>
              <a:gd name="T66" fmla="*/ 0 w 269"/>
              <a:gd name="T67" fmla="*/ 2147483647 h 288"/>
              <a:gd name="T68" fmla="*/ 2147483647 w 269"/>
              <a:gd name="T69" fmla="*/ 2147483647 h 288"/>
              <a:gd name="T70" fmla="*/ 2147483647 w 269"/>
              <a:gd name="T71" fmla="*/ 2147483647 h 288"/>
              <a:gd name="T72" fmla="*/ 2147483647 w 269"/>
              <a:gd name="T73" fmla="*/ 2147483647 h 288"/>
              <a:gd name="T74" fmla="*/ 2147483647 w 269"/>
              <a:gd name="T75" fmla="*/ 2147483647 h 288"/>
              <a:gd name="T76" fmla="*/ 2147483647 w 269"/>
              <a:gd name="T77" fmla="*/ 2147483647 h 288"/>
              <a:gd name="T78" fmla="*/ 2147483647 w 269"/>
              <a:gd name="T79" fmla="*/ 2147483647 h 288"/>
              <a:gd name="T80" fmla="*/ 2147483647 w 269"/>
              <a:gd name="T81" fmla="*/ 2147483647 h 288"/>
              <a:gd name="T82" fmla="*/ 2147483647 w 269"/>
              <a:gd name="T83" fmla="*/ 2147483647 h 288"/>
              <a:gd name="T84" fmla="*/ 2147483647 w 269"/>
              <a:gd name="T85" fmla="*/ 2147483647 h 288"/>
              <a:gd name="T86" fmla="*/ 2147483647 w 269"/>
              <a:gd name="T87" fmla="*/ 2147483647 h 288"/>
              <a:gd name="T88" fmla="*/ 2147483647 w 269"/>
              <a:gd name="T89" fmla="*/ 2147483647 h 288"/>
              <a:gd name="T90" fmla="*/ 2147483647 w 269"/>
              <a:gd name="T91" fmla="*/ 2147483647 h 288"/>
              <a:gd name="T92" fmla="*/ 2147483647 w 269"/>
              <a:gd name="T93" fmla="*/ 2147483647 h 288"/>
              <a:gd name="T94" fmla="*/ 2147483647 w 269"/>
              <a:gd name="T95" fmla="*/ 2147483647 h 288"/>
              <a:gd name="T96" fmla="*/ 2147483647 w 269"/>
              <a:gd name="T97" fmla="*/ 2147483647 h 288"/>
              <a:gd name="T98" fmla="*/ 2147483647 w 269"/>
              <a:gd name="T99" fmla="*/ 2147483647 h 28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69" h="288">
                <a:moveTo>
                  <a:pt x="251" y="192"/>
                </a:moveTo>
                <a:cubicBezTo>
                  <a:pt x="241" y="192"/>
                  <a:pt x="234" y="200"/>
                  <a:pt x="234" y="209"/>
                </a:cubicBezTo>
                <a:cubicBezTo>
                  <a:pt x="234" y="210"/>
                  <a:pt x="234" y="211"/>
                  <a:pt x="234" y="211"/>
                </a:cubicBezTo>
                <a:cubicBezTo>
                  <a:pt x="226" y="217"/>
                  <a:pt x="215" y="224"/>
                  <a:pt x="201" y="233"/>
                </a:cubicBezTo>
                <a:cubicBezTo>
                  <a:pt x="189" y="240"/>
                  <a:pt x="174" y="241"/>
                  <a:pt x="160" y="240"/>
                </a:cubicBezTo>
                <a:cubicBezTo>
                  <a:pt x="148" y="187"/>
                  <a:pt x="148" y="187"/>
                  <a:pt x="148" y="187"/>
                </a:cubicBezTo>
                <a:cubicBezTo>
                  <a:pt x="148" y="187"/>
                  <a:pt x="147" y="153"/>
                  <a:pt x="146" y="121"/>
                </a:cubicBezTo>
                <a:cubicBezTo>
                  <a:pt x="193" y="121"/>
                  <a:pt x="193" y="121"/>
                  <a:pt x="193" y="121"/>
                </a:cubicBezTo>
                <a:cubicBezTo>
                  <a:pt x="211" y="117"/>
                  <a:pt x="211" y="117"/>
                  <a:pt x="211" y="117"/>
                </a:cubicBezTo>
                <a:cubicBezTo>
                  <a:pt x="213" y="120"/>
                  <a:pt x="217" y="123"/>
                  <a:pt x="222" y="123"/>
                </a:cubicBezTo>
                <a:cubicBezTo>
                  <a:pt x="230" y="123"/>
                  <a:pt x="236" y="116"/>
                  <a:pt x="236" y="109"/>
                </a:cubicBezTo>
                <a:cubicBezTo>
                  <a:pt x="236" y="101"/>
                  <a:pt x="230" y="95"/>
                  <a:pt x="222" y="95"/>
                </a:cubicBezTo>
                <a:cubicBezTo>
                  <a:pt x="217" y="95"/>
                  <a:pt x="213" y="97"/>
                  <a:pt x="210" y="101"/>
                </a:cubicBezTo>
                <a:cubicBezTo>
                  <a:pt x="145" y="101"/>
                  <a:pt x="145" y="101"/>
                  <a:pt x="145" y="101"/>
                </a:cubicBezTo>
                <a:cubicBezTo>
                  <a:pt x="145" y="87"/>
                  <a:pt x="144" y="75"/>
                  <a:pt x="144" y="68"/>
                </a:cubicBezTo>
                <a:cubicBezTo>
                  <a:pt x="158" y="63"/>
                  <a:pt x="169" y="50"/>
                  <a:pt x="169" y="35"/>
                </a:cubicBezTo>
                <a:cubicBezTo>
                  <a:pt x="169" y="16"/>
                  <a:pt x="153" y="0"/>
                  <a:pt x="134" y="0"/>
                </a:cubicBezTo>
                <a:cubicBezTo>
                  <a:pt x="115" y="0"/>
                  <a:pt x="99" y="16"/>
                  <a:pt x="99" y="35"/>
                </a:cubicBezTo>
                <a:cubicBezTo>
                  <a:pt x="99" y="50"/>
                  <a:pt x="110" y="64"/>
                  <a:pt x="124" y="68"/>
                </a:cubicBezTo>
                <a:cubicBezTo>
                  <a:pt x="124" y="75"/>
                  <a:pt x="124" y="87"/>
                  <a:pt x="123" y="101"/>
                </a:cubicBezTo>
                <a:cubicBezTo>
                  <a:pt x="58" y="101"/>
                  <a:pt x="58" y="101"/>
                  <a:pt x="58" y="101"/>
                </a:cubicBezTo>
                <a:cubicBezTo>
                  <a:pt x="55" y="97"/>
                  <a:pt x="51" y="95"/>
                  <a:pt x="46" y="95"/>
                </a:cubicBezTo>
                <a:cubicBezTo>
                  <a:pt x="38" y="95"/>
                  <a:pt x="32" y="101"/>
                  <a:pt x="32" y="109"/>
                </a:cubicBezTo>
                <a:cubicBezTo>
                  <a:pt x="32" y="116"/>
                  <a:pt x="38" y="123"/>
                  <a:pt x="46" y="123"/>
                </a:cubicBezTo>
                <a:cubicBezTo>
                  <a:pt x="51" y="123"/>
                  <a:pt x="55" y="120"/>
                  <a:pt x="57" y="117"/>
                </a:cubicBezTo>
                <a:cubicBezTo>
                  <a:pt x="76" y="121"/>
                  <a:pt x="76" y="121"/>
                  <a:pt x="76" y="121"/>
                </a:cubicBezTo>
                <a:cubicBezTo>
                  <a:pt x="122" y="121"/>
                  <a:pt x="122" y="121"/>
                  <a:pt x="122" y="121"/>
                </a:cubicBezTo>
                <a:cubicBezTo>
                  <a:pt x="121" y="153"/>
                  <a:pt x="120" y="187"/>
                  <a:pt x="120" y="187"/>
                </a:cubicBezTo>
                <a:cubicBezTo>
                  <a:pt x="109" y="239"/>
                  <a:pt x="109" y="239"/>
                  <a:pt x="109" y="239"/>
                </a:cubicBezTo>
                <a:cubicBezTo>
                  <a:pt x="91" y="239"/>
                  <a:pt x="73" y="237"/>
                  <a:pt x="59" y="227"/>
                </a:cubicBezTo>
                <a:cubicBezTo>
                  <a:pt x="49" y="221"/>
                  <a:pt x="41" y="217"/>
                  <a:pt x="34" y="212"/>
                </a:cubicBezTo>
                <a:cubicBezTo>
                  <a:pt x="35" y="211"/>
                  <a:pt x="35" y="210"/>
                  <a:pt x="35" y="209"/>
                </a:cubicBezTo>
                <a:cubicBezTo>
                  <a:pt x="35" y="200"/>
                  <a:pt x="27" y="192"/>
                  <a:pt x="17" y="192"/>
                </a:cubicBezTo>
                <a:cubicBezTo>
                  <a:pt x="8" y="192"/>
                  <a:pt x="0" y="200"/>
                  <a:pt x="0" y="209"/>
                </a:cubicBezTo>
                <a:cubicBezTo>
                  <a:pt x="0" y="219"/>
                  <a:pt x="8" y="227"/>
                  <a:pt x="17" y="227"/>
                </a:cubicBezTo>
                <a:cubicBezTo>
                  <a:pt x="19" y="227"/>
                  <a:pt x="20" y="227"/>
                  <a:pt x="21" y="226"/>
                </a:cubicBezTo>
                <a:cubicBezTo>
                  <a:pt x="28" y="232"/>
                  <a:pt x="37" y="239"/>
                  <a:pt x="48" y="247"/>
                </a:cubicBezTo>
                <a:cubicBezTo>
                  <a:pt x="64" y="257"/>
                  <a:pt x="82" y="267"/>
                  <a:pt x="102" y="273"/>
                </a:cubicBezTo>
                <a:cubicBezTo>
                  <a:pt x="105" y="274"/>
                  <a:pt x="128" y="288"/>
                  <a:pt x="135" y="288"/>
                </a:cubicBezTo>
                <a:cubicBezTo>
                  <a:pt x="141" y="288"/>
                  <a:pt x="161" y="276"/>
                  <a:pt x="166" y="273"/>
                </a:cubicBezTo>
                <a:cubicBezTo>
                  <a:pt x="186" y="267"/>
                  <a:pt x="205" y="257"/>
                  <a:pt x="220" y="247"/>
                </a:cubicBezTo>
                <a:cubicBezTo>
                  <a:pt x="231" y="239"/>
                  <a:pt x="241" y="232"/>
                  <a:pt x="247" y="226"/>
                </a:cubicBezTo>
                <a:cubicBezTo>
                  <a:pt x="248" y="227"/>
                  <a:pt x="250" y="227"/>
                  <a:pt x="251" y="227"/>
                </a:cubicBezTo>
                <a:cubicBezTo>
                  <a:pt x="261" y="227"/>
                  <a:pt x="269" y="219"/>
                  <a:pt x="269" y="209"/>
                </a:cubicBezTo>
                <a:cubicBezTo>
                  <a:pt x="269" y="200"/>
                  <a:pt x="261" y="192"/>
                  <a:pt x="251" y="192"/>
                </a:cubicBezTo>
                <a:close/>
                <a:moveTo>
                  <a:pt x="115" y="35"/>
                </a:moveTo>
                <a:cubicBezTo>
                  <a:pt x="115" y="25"/>
                  <a:pt x="124" y="16"/>
                  <a:pt x="134" y="16"/>
                </a:cubicBezTo>
                <a:cubicBezTo>
                  <a:pt x="144" y="16"/>
                  <a:pt x="152" y="25"/>
                  <a:pt x="152" y="35"/>
                </a:cubicBezTo>
                <a:cubicBezTo>
                  <a:pt x="152" y="45"/>
                  <a:pt x="144" y="53"/>
                  <a:pt x="134" y="53"/>
                </a:cubicBezTo>
                <a:cubicBezTo>
                  <a:pt x="124" y="53"/>
                  <a:pt x="115" y="45"/>
                  <a:pt x="115" y="35"/>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3" name="矩形 2">
            <a:extLst>
              <a:ext uri="{FF2B5EF4-FFF2-40B4-BE49-F238E27FC236}">
                <a16:creationId xmlns:a16="http://schemas.microsoft.com/office/drawing/2014/main" id="{352DCD1A-EB9B-4BAB-B6AA-B031358AFD43}"/>
              </a:ext>
            </a:extLst>
          </p:cNvPr>
          <p:cNvSpPr/>
          <p:nvPr/>
        </p:nvSpPr>
        <p:spPr>
          <a:xfrm>
            <a:off x="1713310" y="1916870"/>
            <a:ext cx="4115963" cy="955711"/>
          </a:xfrm>
          <a:prstGeom prst="rect">
            <a:avLst/>
          </a:prstGeom>
        </p:spPr>
        <p:txBody>
          <a:bodyPr wrap="square">
            <a:spAutoFit/>
          </a:bodyPr>
          <a:lstStyle/>
          <a:p>
            <a:pPr marL="0" marR="0" lvl="0" indent="0" algn="just" defTabSz="914400" rtl="0" eaLnBrk="1" fontAlgn="auto" latinLnBrk="0" hangingPunct="1">
              <a:lnSpc>
                <a:spcPct val="240000"/>
              </a:lnSpc>
              <a:spcBef>
                <a:spcPts val="1700"/>
              </a:spcBef>
              <a:spcAft>
                <a:spcPts val="1650"/>
              </a:spcAft>
              <a:buClrTx/>
              <a:buSzTx/>
              <a:buFontTx/>
              <a:buNone/>
              <a:tabLst/>
              <a:defRPr/>
            </a:pPr>
            <a:r>
              <a:rPr kumimoji="0" lang="zh-CN" altLang="en-US" sz="2800" b="1" i="0" u="none" strike="noStrike" kern="2200" cap="none" spc="0" normalizeH="0" baseline="0" noProof="0" dirty="0">
                <a:ln>
                  <a:noFill/>
                </a:ln>
                <a:solidFill>
                  <a:prstClr val="black"/>
                </a:solidFill>
                <a:effectLst/>
                <a:uLnTx/>
                <a:uFillTx/>
                <a:latin typeface="Calibri" panose="020F0502020204030204" pitchFamily="34" charset="0"/>
                <a:ea typeface="宋体" panose="02010600030101010101" pitchFamily="2" charset="-122"/>
                <a:cs typeface="Times New Roman" panose="02020603050405020304" pitchFamily="18" charset="0"/>
              </a:rPr>
              <a:t>社会因素可行性分析</a:t>
            </a:r>
            <a:endParaRPr kumimoji="0" lang="zh-CN" altLang="zh-CN" sz="2800" b="1" i="0" u="none" strike="noStrike" kern="2200" cap="none" spc="0" normalizeH="0" baseline="0" noProof="0" dirty="0">
              <a:ln>
                <a:noFill/>
              </a:ln>
              <a:solidFill>
                <a:prstClr val="black"/>
              </a:solidFill>
              <a:effectLst/>
              <a:uLnTx/>
              <a:uFillTx/>
              <a:latin typeface="Calibri" panose="020F0502020204030204" pitchFamily="34"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73235313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8674"/>
                                        </p:tgtEl>
                                        <p:attrNameLst>
                                          <p:attrName>style.visibility</p:attrName>
                                        </p:attrNameLst>
                                      </p:cBhvr>
                                      <p:to>
                                        <p:strVal val="visible"/>
                                      </p:to>
                                    </p:set>
                                    <p:animEffect transition="in" filter="randombar(horizontal)">
                                      <p:cBhvr>
                                        <p:cTn id="7" dur="500"/>
                                        <p:tgtEl>
                                          <p:spTgt spid="28674"/>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28676"/>
                                        </p:tgtEl>
                                        <p:attrNameLst>
                                          <p:attrName>style.visibility</p:attrName>
                                        </p:attrNameLst>
                                      </p:cBhvr>
                                      <p:to>
                                        <p:strVal val="visible"/>
                                      </p:to>
                                    </p:set>
                                    <p:animEffect transition="in" filter="randombar(horizontal)">
                                      <p:cBhvr>
                                        <p:cTn id="10" dur="500"/>
                                        <p:tgtEl>
                                          <p:spTgt spid="28676"/>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28677"/>
                                        </p:tgtEl>
                                        <p:attrNameLst>
                                          <p:attrName>style.visibility</p:attrName>
                                        </p:attrNameLst>
                                      </p:cBhvr>
                                      <p:to>
                                        <p:strVal val="visible"/>
                                      </p:to>
                                    </p:set>
                                    <p:animEffect transition="in" filter="randombar(horizontal)">
                                      <p:cBhvr>
                                        <p:cTn id="13" dur="500"/>
                                        <p:tgtEl>
                                          <p:spTgt spid="28677"/>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28678"/>
                                        </p:tgtEl>
                                        <p:attrNameLst>
                                          <p:attrName>style.visibility</p:attrName>
                                        </p:attrNameLst>
                                      </p:cBhvr>
                                      <p:to>
                                        <p:strVal val="visible"/>
                                      </p:to>
                                    </p:set>
                                    <p:animEffect transition="in" filter="randombar(horizontal)">
                                      <p:cBhvr>
                                        <p:cTn id="16" dur="500"/>
                                        <p:tgtEl>
                                          <p:spTgt spid="28678"/>
                                        </p:tgtEl>
                                      </p:cBhvr>
                                    </p:animEffect>
                                  </p:childTnLst>
                                </p:cTn>
                              </p:par>
                              <p:par>
                                <p:cTn id="17" presetID="14" presetClass="entr" presetSubtype="10" fill="hold" grpId="0" nodeType="withEffect">
                                  <p:stCondLst>
                                    <p:cond delay="0"/>
                                  </p:stCondLst>
                                  <p:childTnLst>
                                    <p:set>
                                      <p:cBhvr>
                                        <p:cTn id="18" dur="1" fill="hold">
                                          <p:stCondLst>
                                            <p:cond delay="0"/>
                                          </p:stCondLst>
                                        </p:cTn>
                                        <p:tgtEl>
                                          <p:spTgt spid="28679"/>
                                        </p:tgtEl>
                                        <p:attrNameLst>
                                          <p:attrName>style.visibility</p:attrName>
                                        </p:attrNameLst>
                                      </p:cBhvr>
                                      <p:to>
                                        <p:strVal val="visible"/>
                                      </p:to>
                                    </p:set>
                                    <p:animEffect transition="in" filter="randombar(horizontal)">
                                      <p:cBhvr>
                                        <p:cTn id="19" dur="500"/>
                                        <p:tgtEl>
                                          <p:spTgt spid="28679"/>
                                        </p:tgtEl>
                                      </p:cBhvr>
                                    </p:animEffect>
                                  </p:childTnLst>
                                </p:cTn>
                              </p:par>
                              <p:par>
                                <p:cTn id="20" presetID="14" presetClass="entr" presetSubtype="10" fill="hold" grpId="0" nodeType="withEffect">
                                  <p:stCondLst>
                                    <p:cond delay="0"/>
                                  </p:stCondLst>
                                  <p:childTnLst>
                                    <p:set>
                                      <p:cBhvr>
                                        <p:cTn id="21" dur="1" fill="hold">
                                          <p:stCondLst>
                                            <p:cond delay="0"/>
                                          </p:stCondLst>
                                        </p:cTn>
                                        <p:tgtEl>
                                          <p:spTgt spid="28680"/>
                                        </p:tgtEl>
                                        <p:attrNameLst>
                                          <p:attrName>style.visibility</p:attrName>
                                        </p:attrNameLst>
                                      </p:cBhvr>
                                      <p:to>
                                        <p:strVal val="visible"/>
                                      </p:to>
                                    </p:set>
                                    <p:animEffect transition="in" filter="randombar(horizontal)">
                                      <p:cBhvr>
                                        <p:cTn id="22" dur="500"/>
                                        <p:tgtEl>
                                          <p:spTgt spid="28680"/>
                                        </p:tgtEl>
                                      </p:cBhvr>
                                    </p:animEffect>
                                  </p:childTnLst>
                                </p:cTn>
                              </p:par>
                              <p:par>
                                <p:cTn id="23" presetID="14" presetClass="entr" presetSubtype="10" fill="hold" grpId="0" nodeType="withEffect">
                                  <p:stCondLst>
                                    <p:cond delay="0"/>
                                  </p:stCondLst>
                                  <p:childTnLst>
                                    <p:set>
                                      <p:cBhvr>
                                        <p:cTn id="24" dur="1" fill="hold">
                                          <p:stCondLst>
                                            <p:cond delay="0"/>
                                          </p:stCondLst>
                                        </p:cTn>
                                        <p:tgtEl>
                                          <p:spTgt spid="28681"/>
                                        </p:tgtEl>
                                        <p:attrNameLst>
                                          <p:attrName>style.visibility</p:attrName>
                                        </p:attrNameLst>
                                      </p:cBhvr>
                                      <p:to>
                                        <p:strVal val="visible"/>
                                      </p:to>
                                    </p:set>
                                    <p:animEffect transition="in" filter="randombar(horizontal)">
                                      <p:cBhvr>
                                        <p:cTn id="25" dur="500"/>
                                        <p:tgtEl>
                                          <p:spTgt spid="286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76" grpId="0" animBg="1"/>
      <p:bldP spid="28677" grpId="0" animBg="1"/>
      <p:bldP spid="28678" grpId="0" animBg="1"/>
      <p:bldP spid="28679" grpId="0" animBg="1"/>
      <p:bldP spid="28680" grpId="0" animBg="1"/>
      <p:bldP spid="28681"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B410664D-8FA9-4E04-98DC-C81EBE674EEE}"/>
              </a:ext>
            </a:extLst>
          </p:cNvPr>
          <p:cNvSpPr txBox="1"/>
          <p:nvPr/>
        </p:nvSpPr>
        <p:spPr>
          <a:xfrm>
            <a:off x="6985788" y="5237543"/>
            <a:ext cx="3118047"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4400" b="1"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rPr>
              <a:t>用户需求</a:t>
            </a:r>
          </a:p>
        </p:txBody>
      </p:sp>
      <p:sp>
        <p:nvSpPr>
          <p:cNvPr id="3" name="文本框 2">
            <a:extLst>
              <a:ext uri="{FF2B5EF4-FFF2-40B4-BE49-F238E27FC236}">
                <a16:creationId xmlns:a16="http://schemas.microsoft.com/office/drawing/2014/main" id="{EA2518EF-3EA3-463B-A25B-444524C55107}"/>
              </a:ext>
            </a:extLst>
          </p:cNvPr>
          <p:cNvSpPr txBox="1"/>
          <p:nvPr/>
        </p:nvSpPr>
        <p:spPr>
          <a:xfrm>
            <a:off x="1076914" y="1097948"/>
            <a:ext cx="9393898" cy="424731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zh-CN" sz="2400" b="1"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统计</a:t>
            </a:r>
            <a:r>
              <a:rPr kumimoji="0" lang="en-US" altLang="zh-CN" sz="2400" b="1"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a:t>
            </a:r>
            <a:r>
              <a:rPr kumimoji="0" lang="zh-CN" altLang="zh-CN" sz="2400" b="1"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童</a:t>
            </a:r>
            <a:r>
              <a:rPr kumimoji="0" lang="en-US" altLang="zh-CN" sz="2400" b="1"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X:</a:t>
            </a:r>
            <a:endParaRPr kumimoji="0" lang="zh-CN" altLang="zh-CN" sz="2400" b="1"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a:t>
            </a:r>
            <a:r>
              <a:rPr kumimoji="0" lang="zh-CN" altLang="zh-CN" sz="18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还有一个就是书籍如果外借我会担心会不会被弄坏的问题，对于软件的话，我希望有一个分类以后的推荐功能，或者不定时的专题推荐 </a:t>
            </a:r>
            <a:r>
              <a:rPr kumimoji="0" lang="en-US" altLang="zh-CN" sz="18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 “</a:t>
            </a:r>
            <a:endParaRPr kumimoji="0" lang="zh-CN" altLang="zh-CN" sz="18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                  </a:t>
            </a:r>
            <a:r>
              <a:rPr kumimoji="0" lang="zh-CN" altLang="en-US" sz="1800" b="0" i="0" u="none" strike="noStrike" kern="1200" cap="none" spc="0" normalizeH="0" baseline="0" noProof="0" dirty="0">
                <a:ln>
                  <a:noFill/>
                </a:ln>
                <a:solidFill>
                  <a:srgbClr val="FF0000"/>
                </a:solidFill>
                <a:effectLst/>
                <a:uLnTx/>
                <a:uFillTx/>
                <a:latin typeface="Calibri" panose="020F0502020204030204"/>
                <a:ea typeface="等线" panose="02010600030101010101" pitchFamily="2" charset="-122"/>
                <a:cs typeface="+mn-cs"/>
              </a:rPr>
              <a:t>需求</a:t>
            </a:r>
            <a:r>
              <a:rPr kumimoji="0" lang="zh-CN" altLang="zh-CN" sz="1800" b="0" i="0" u="none" strike="noStrike" kern="1200" cap="none" spc="0" normalizeH="0" baseline="0" noProof="0" dirty="0">
                <a:ln>
                  <a:noFill/>
                </a:ln>
                <a:solidFill>
                  <a:srgbClr val="FF0000"/>
                </a:solidFill>
                <a:effectLst/>
                <a:uLnTx/>
                <a:uFillTx/>
                <a:latin typeface="Calibri" panose="020F0502020204030204"/>
                <a:ea typeface="等线" panose="02010600030101010101" pitchFamily="2" charset="-122"/>
                <a:cs typeface="+mn-cs"/>
              </a:rPr>
              <a:t>：借出，甚至送出， 最好可以卖出</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20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zh-CN" sz="2400" b="1"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软工</a:t>
            </a:r>
            <a:r>
              <a:rPr kumimoji="0" lang="en-US" altLang="zh-CN" sz="2400" b="1"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a:t>
            </a:r>
            <a:r>
              <a:rPr kumimoji="0" lang="zh-CN" altLang="zh-CN" sz="2400" b="1"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李</a:t>
            </a:r>
            <a:r>
              <a:rPr kumimoji="0" lang="en-US" altLang="zh-CN" sz="2400" b="1"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XX:</a:t>
            </a:r>
            <a:endParaRPr kumimoji="0" lang="zh-CN" altLang="zh-CN" sz="2400" b="1"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a:t>
            </a:r>
            <a:r>
              <a:rPr kumimoji="0" lang="zh-CN" altLang="zh-CN" sz="18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就拿书籍交易来说的话，最好能直接在平台上进行交易，然后最好像闲鱼有个会话窗口，能进行买卖双方的交流。</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zh-CN" sz="18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然后就是能有个制度</a:t>
            </a:r>
            <a:r>
              <a:rPr kumimoji="0" lang="zh-CN" altLang="en-US" sz="18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a:t>
            </a:r>
            <a:r>
              <a:rPr kumimoji="0" lang="zh-CN" altLang="zh-CN" sz="18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毕竟现在很多鸽子，另外就是 我对交互美工这方面可能比较看重 如果界面很好看交互体验很好 那肯定很加分</a:t>
            </a:r>
            <a:r>
              <a:rPr kumimoji="0" lang="en-US" altLang="zh-CN" sz="18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a:t>
            </a:r>
            <a:endParaRPr kumimoji="0" lang="zh-CN" altLang="zh-CN" sz="18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               </a:t>
            </a:r>
            <a:r>
              <a:rPr kumimoji="0" lang="zh-CN" altLang="en-US" sz="2000" b="0" i="0" u="none" strike="noStrike" kern="1200" cap="none" spc="0" normalizeH="0" baseline="0" noProof="0" dirty="0">
                <a:ln>
                  <a:noFill/>
                </a:ln>
                <a:solidFill>
                  <a:srgbClr val="FF0000"/>
                </a:solidFill>
                <a:effectLst/>
                <a:uLnTx/>
                <a:uFillTx/>
                <a:latin typeface="Calibri" panose="020F0502020204030204"/>
                <a:ea typeface="等线" panose="02010600030101010101" pitchFamily="2" charset="-122"/>
                <a:cs typeface="+mn-cs"/>
              </a:rPr>
              <a:t>需求：用户沟通方便；制度需求；美观</a:t>
            </a:r>
            <a:endParaRPr kumimoji="0" lang="zh-CN" altLang="zh-CN" sz="20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20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8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endParaRPr>
          </a:p>
        </p:txBody>
      </p:sp>
      <p:sp>
        <p:nvSpPr>
          <p:cNvPr id="4" name="文本框 3">
            <a:extLst>
              <a:ext uri="{FF2B5EF4-FFF2-40B4-BE49-F238E27FC236}">
                <a16:creationId xmlns:a16="http://schemas.microsoft.com/office/drawing/2014/main" id="{67716595-0E66-45CC-BC5F-F7F04DC38418}"/>
              </a:ext>
            </a:extLst>
          </p:cNvPr>
          <p:cNvSpPr txBox="1"/>
          <p:nvPr/>
        </p:nvSpPr>
        <p:spPr>
          <a:xfrm>
            <a:off x="475807" y="291124"/>
            <a:ext cx="2977607"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zh-CN" sz="2800" b="1"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用户使用可行性</a:t>
            </a:r>
            <a:r>
              <a:rPr kumimoji="0" lang="zh-CN" altLang="en-US" sz="2800" b="1"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a:t>
            </a:r>
            <a:endParaRPr kumimoji="0" lang="zh-CN" altLang="zh-CN" sz="2800" b="1"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endParaRPr>
          </a:p>
        </p:txBody>
      </p:sp>
      <p:pic>
        <p:nvPicPr>
          <p:cNvPr id="20" name="组合 35">
            <a:extLst>
              <a:ext uri="{FF2B5EF4-FFF2-40B4-BE49-F238E27FC236}">
                <a16:creationId xmlns:a16="http://schemas.microsoft.com/office/drawing/2014/main" id="{D6B7E6CE-5E9F-4EA5-B290-6BC03F3DCDD3}"/>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7450" y="2586987"/>
            <a:ext cx="409575" cy="1030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组合 47">
            <a:extLst>
              <a:ext uri="{FF2B5EF4-FFF2-40B4-BE49-F238E27FC236}">
                <a16:creationId xmlns:a16="http://schemas.microsoft.com/office/drawing/2014/main" id="{6B349E32-3F24-43E4-9A1B-4CF13F948927}"/>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7450" y="1097948"/>
            <a:ext cx="407987" cy="1030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a:extLst>
              <a:ext uri="{FF2B5EF4-FFF2-40B4-BE49-F238E27FC236}">
                <a16:creationId xmlns:a16="http://schemas.microsoft.com/office/drawing/2014/main" id="{F9507CF6-45EF-4AF8-BD1C-07AA7A765BE5}"/>
              </a:ext>
            </a:extLst>
          </p:cNvPr>
          <p:cNvSpPr/>
          <p:nvPr/>
        </p:nvSpPr>
        <p:spPr>
          <a:xfrm>
            <a:off x="713173" y="4521963"/>
            <a:ext cx="10659122" cy="1477328"/>
          </a:xfrm>
          <a:prstGeom prst="rect">
            <a:avLst/>
          </a:prstGeom>
        </p:spPr>
        <p:txBody>
          <a:bodyPr wrap="square">
            <a:spAutoFit/>
          </a:bodyPr>
          <a:lstStyle/>
          <a:p>
            <a:pPr marL="0" marR="0" lvl="0" indent="266700" algn="just" defTabSz="914400" rtl="0" eaLnBrk="1" fontAlgn="auto" latinLnBrk="0" hangingPunct="1">
              <a:lnSpc>
                <a:spcPct val="100000"/>
              </a:lnSpc>
              <a:spcBef>
                <a:spcPts val="0"/>
              </a:spcBef>
              <a:spcAft>
                <a:spcPts val="0"/>
              </a:spcAft>
              <a:buClrTx/>
              <a:buSzTx/>
              <a:buFontTx/>
              <a:buNone/>
              <a:tabLst/>
              <a:defRPr/>
            </a:pPr>
            <a:r>
              <a:rPr kumimoji="0" lang="zh-CN" altLang="zh-CN" sz="1800" b="0" i="0" u="none" strike="noStrike" kern="100" cap="none" spc="0" normalizeH="0" baseline="0" noProof="0" dirty="0">
                <a:ln>
                  <a:noFill/>
                </a:ln>
                <a:solidFill>
                  <a:prstClr val="black"/>
                </a:solidFill>
                <a:effectLst/>
                <a:uLnTx/>
                <a:uFillTx/>
                <a:latin typeface="Calibri" panose="020F0502020204030204" pitchFamily="34" charset="0"/>
                <a:ea typeface="宋体" panose="02010600030101010101" pitchFamily="2" charset="-122"/>
                <a:cs typeface="Times New Roman" panose="02020603050405020304" pitchFamily="18" charset="0"/>
              </a:rPr>
              <a:t>在调出询问的过程当中，我们多多少少都发现许多同学存在以上两位同学的问题：闲置图书不断堆积；图书馆的书本有局限性，想看的书无法借阅；并且也希望说有一个平台可以为他们提供服务，实现闲置图书的流通。</a:t>
            </a:r>
          </a:p>
          <a:p>
            <a:pPr marL="0" marR="0" lvl="0" indent="266700" algn="just" defTabSz="914400" rtl="0" eaLnBrk="1" fontAlgn="auto" latinLnBrk="0" hangingPunct="1">
              <a:lnSpc>
                <a:spcPct val="100000"/>
              </a:lnSpc>
              <a:spcBef>
                <a:spcPts val="0"/>
              </a:spcBef>
              <a:spcAft>
                <a:spcPts val="0"/>
              </a:spcAft>
              <a:buClrTx/>
              <a:buSzTx/>
              <a:buFontTx/>
              <a:buNone/>
              <a:tabLst/>
              <a:defRPr/>
            </a:pPr>
            <a:r>
              <a:rPr kumimoji="0" lang="zh-CN" altLang="zh-CN" sz="1800" b="0" i="0" u="none" strike="noStrike" kern="100" cap="none" spc="0" normalizeH="0" baseline="0" noProof="0" dirty="0">
                <a:ln>
                  <a:noFill/>
                </a:ln>
                <a:solidFill>
                  <a:prstClr val="black"/>
                </a:solidFill>
                <a:effectLst/>
                <a:uLnTx/>
                <a:uFillTx/>
                <a:latin typeface="Calibri" panose="020F0502020204030204" pitchFamily="34" charset="0"/>
                <a:ea typeface="宋体" panose="02010600030101010101" pitchFamily="2" charset="-122"/>
                <a:cs typeface="Times New Roman" panose="02020603050405020304" pitchFamily="18" charset="0"/>
              </a:rPr>
              <a:t>回到此次项目，本项目开发的小程序的用户主要为学校的教师和学生，其掌握该小程序的使用方法较为容易，可以实现，该项目对于用户的相关需求、人员素质等完全能够满足需求。</a:t>
            </a:r>
          </a:p>
        </p:txBody>
      </p:sp>
    </p:spTree>
    <p:extLst>
      <p:ext uri="{BB962C8B-B14F-4D97-AF65-F5344CB8AC3E}">
        <p14:creationId xmlns:p14="http://schemas.microsoft.com/office/powerpoint/2010/main" val="63903582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任意多边形 2"/>
          <p:cNvSpPr>
            <a:spLocks/>
          </p:cNvSpPr>
          <p:nvPr/>
        </p:nvSpPr>
        <p:spPr bwMode="auto">
          <a:xfrm>
            <a:off x="0" y="4213225"/>
            <a:ext cx="12192000" cy="2644775"/>
          </a:xfrm>
          <a:custGeom>
            <a:avLst/>
            <a:gdLst>
              <a:gd name="T0" fmla="*/ 8360180 w 12192000"/>
              <a:gd name="T1" fmla="*/ 0 h 2644815"/>
              <a:gd name="T2" fmla="*/ 12192000 w 12192000"/>
              <a:gd name="T3" fmla="*/ 844900 h 2644815"/>
              <a:gd name="T4" fmla="*/ 12192000 w 12192000"/>
              <a:gd name="T5" fmla="*/ 2644655 h 2644815"/>
              <a:gd name="T6" fmla="*/ 0 w 12192000"/>
              <a:gd name="T7" fmla="*/ 2644655 h 2644815"/>
              <a:gd name="T8" fmla="*/ 0 w 12192000"/>
              <a:gd name="T9" fmla="*/ 1458323 h 2644815"/>
              <a:gd name="T10" fmla="*/ 144023 w 12192000"/>
              <a:gd name="T11" fmla="*/ 1451077 h 2644815"/>
              <a:gd name="T12" fmla="*/ 8360180 w 12192000"/>
              <a:gd name="T13" fmla="*/ 0 h 264481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192000" h="2644815">
                <a:moveTo>
                  <a:pt x="8360180" y="0"/>
                </a:moveTo>
                <a:lnTo>
                  <a:pt x="12192000" y="844952"/>
                </a:lnTo>
                <a:lnTo>
                  <a:pt x="12192000" y="2644815"/>
                </a:lnTo>
                <a:lnTo>
                  <a:pt x="0" y="2644815"/>
                </a:lnTo>
                <a:lnTo>
                  <a:pt x="0" y="1458411"/>
                </a:lnTo>
                <a:lnTo>
                  <a:pt x="144023" y="1451165"/>
                </a:lnTo>
                <a:lnTo>
                  <a:pt x="8360180" y="0"/>
                </a:lnTo>
                <a:close/>
              </a:path>
            </a:pathLst>
          </a:custGeom>
          <a:solidFill>
            <a:srgbClr val="404040"/>
          </a:solidFill>
          <a:ln w="25400" cap="flat" cmpd="sng">
            <a:solidFill>
              <a:srgbClr val="000000">
                <a:alpha val="0"/>
              </a:srgbClr>
            </a:solidFill>
            <a:round/>
            <a:headEnd/>
            <a:tailEnd/>
          </a:ln>
        </p:spPr>
        <p:txBody>
          <a:bodyPr lIns="0" tIns="0" rIns="0" bIns="0" anchor="ctr"/>
          <a:lstStyle/>
          <a:p>
            <a:pPr defTabSz="609585"/>
            <a:endParaRPr lang="zh-CN" altLang="en-US" dirty="0">
              <a:solidFill>
                <a:prstClr val="black"/>
              </a:solidFill>
              <a:latin typeface="Calibri" panose="020F0502020204030204"/>
              <a:ea typeface="等线" panose="02010600030101010101" pitchFamily="2" charset="-122"/>
            </a:endParaRPr>
          </a:p>
        </p:txBody>
      </p:sp>
      <p:sp>
        <p:nvSpPr>
          <p:cNvPr id="3" name="文本框 2">
            <a:extLst>
              <a:ext uri="{FF2B5EF4-FFF2-40B4-BE49-F238E27FC236}">
                <a16:creationId xmlns:a16="http://schemas.microsoft.com/office/drawing/2014/main" id="{9245CBEF-B433-4F21-9947-56A761C1E1AE}"/>
              </a:ext>
            </a:extLst>
          </p:cNvPr>
          <p:cNvSpPr txBox="1"/>
          <p:nvPr/>
        </p:nvSpPr>
        <p:spPr>
          <a:xfrm>
            <a:off x="6343773" y="5367606"/>
            <a:ext cx="5622134" cy="707886"/>
          </a:xfrm>
          <a:prstGeom prst="rect">
            <a:avLst/>
          </a:prstGeom>
          <a:noFill/>
        </p:spPr>
        <p:txBody>
          <a:bodyPr wrap="square" rtlCol="0">
            <a:spAutoFit/>
          </a:bodyPr>
          <a:lstStyle/>
          <a:p>
            <a:pPr defTabSz="609585"/>
            <a:r>
              <a:rPr lang="zh-CN" altLang="en-US" sz="4000" b="1" dirty="0">
                <a:solidFill>
                  <a:schemeClr val="bg1">
                    <a:lumMod val="95000"/>
                  </a:schemeClr>
                </a:solidFill>
                <a:latin typeface="微软雅黑" pitchFamily="34" charset="-122"/>
                <a:ea typeface="微软雅黑" pitchFamily="34" charset="-122"/>
              </a:rPr>
              <a:t>操作可行性分析</a:t>
            </a:r>
          </a:p>
        </p:txBody>
      </p:sp>
      <p:sp>
        <p:nvSpPr>
          <p:cNvPr id="2" name="矩形 1">
            <a:extLst>
              <a:ext uri="{FF2B5EF4-FFF2-40B4-BE49-F238E27FC236}">
                <a16:creationId xmlns:a16="http://schemas.microsoft.com/office/drawing/2014/main" id="{31E932F9-2FC3-4905-8A18-E09CDE1B5044}"/>
              </a:ext>
            </a:extLst>
          </p:cNvPr>
          <p:cNvSpPr/>
          <p:nvPr/>
        </p:nvSpPr>
        <p:spPr>
          <a:xfrm>
            <a:off x="6000350" y="427573"/>
            <a:ext cx="5417248" cy="3785652"/>
          </a:xfrm>
          <a:prstGeom prst="rect">
            <a:avLst/>
          </a:prstGeom>
        </p:spPr>
        <p:txBody>
          <a:bodyPr wrap="square">
            <a:spAutoFit/>
          </a:bodyPr>
          <a:lstStyle/>
          <a:p>
            <a:r>
              <a:rPr lang="zh-CN" altLang="zh-CN" sz="2400" b="1" dirty="0"/>
              <a:t>管理员：</a:t>
            </a:r>
          </a:p>
          <a:p>
            <a:r>
              <a:rPr lang="en-US" altLang="zh-CN" sz="2400" dirty="0"/>
              <a:t>         </a:t>
            </a:r>
            <a:r>
              <a:rPr lang="zh-CN" altLang="zh-CN" sz="2400" dirty="0"/>
              <a:t>个人主体的小程序，所登记的个人主体必须同时为小程序管理员；而目前，公众平台暂不支持修改小程序主体。所以，个人主体的小程序，不能将管理员权限移交给主体以外的其他人。</a:t>
            </a:r>
            <a:r>
              <a:rPr lang="en-US" altLang="zh-CN" sz="2400" dirty="0"/>
              <a:t> </a:t>
            </a:r>
            <a:r>
              <a:rPr lang="zh-CN" altLang="zh-CN" sz="2400" dirty="0"/>
              <a:t>但如果你可以通过这个方法，更换小程序所绑定的手机号。只要小程序是组织主体的，</a:t>
            </a:r>
            <a:r>
              <a:rPr lang="en-US" altLang="zh-CN" sz="2400" dirty="0"/>
              <a:t> </a:t>
            </a:r>
            <a:r>
              <a:rPr lang="zh-CN" altLang="zh-CN" sz="2400" dirty="0"/>
              <a:t>小程序原管理员就可以将管理员权限移交给他人。</a:t>
            </a:r>
          </a:p>
        </p:txBody>
      </p:sp>
      <p:pic>
        <p:nvPicPr>
          <p:cNvPr id="30" name="图片 29">
            <a:extLst>
              <a:ext uri="{FF2B5EF4-FFF2-40B4-BE49-F238E27FC236}">
                <a16:creationId xmlns:a16="http://schemas.microsoft.com/office/drawing/2014/main" id="{319E5884-7A29-46B9-A6E5-7156EB5DC2EF}"/>
              </a:ext>
            </a:extLst>
          </p:cNvPr>
          <p:cNvPicPr/>
          <p:nvPr/>
        </p:nvPicPr>
        <p:blipFill>
          <a:blip r:embed="rId2"/>
          <a:stretch>
            <a:fillRect/>
          </a:stretch>
        </p:blipFill>
        <p:spPr>
          <a:xfrm>
            <a:off x="89196" y="0"/>
            <a:ext cx="5821958" cy="5733516"/>
          </a:xfrm>
          <a:prstGeom prst="rect">
            <a:avLst/>
          </a:prstGeom>
          <a:noFill/>
          <a:ln w="9525">
            <a:noFill/>
          </a:ln>
        </p:spPr>
      </p:pic>
    </p:spTree>
    <p:extLst>
      <p:ext uri="{BB962C8B-B14F-4D97-AF65-F5344CB8AC3E}">
        <p14:creationId xmlns:p14="http://schemas.microsoft.com/office/powerpoint/2010/main" val="70448111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9938"/>
                                        </p:tgtEl>
                                        <p:attrNameLst>
                                          <p:attrName>style.visibility</p:attrName>
                                        </p:attrNameLst>
                                      </p:cBhvr>
                                      <p:to>
                                        <p:strVal val="visible"/>
                                      </p:to>
                                    </p:set>
                                    <p:animEffect transition="in" filter="fade">
                                      <p:cBhvr>
                                        <p:cTn id="7" dur="1000"/>
                                        <p:tgtEl>
                                          <p:spTgt spid="39938"/>
                                        </p:tgtEl>
                                      </p:cBhvr>
                                    </p:animEffect>
                                    <p:anim calcmode="lin" valueType="num">
                                      <p:cBhvr>
                                        <p:cTn id="8" dur="1000" fill="hold"/>
                                        <p:tgtEl>
                                          <p:spTgt spid="39938"/>
                                        </p:tgtEl>
                                        <p:attrNameLst>
                                          <p:attrName>ppt_x</p:attrName>
                                        </p:attrNameLst>
                                      </p:cBhvr>
                                      <p:tavLst>
                                        <p:tav tm="0">
                                          <p:val>
                                            <p:strVal val="#ppt_x"/>
                                          </p:val>
                                        </p:tav>
                                        <p:tav tm="100000">
                                          <p:val>
                                            <p:strVal val="#ppt_x"/>
                                          </p:val>
                                        </p:tav>
                                      </p:tavLst>
                                    </p:anim>
                                    <p:anim calcmode="lin" valueType="num">
                                      <p:cBhvr>
                                        <p:cTn id="9" dur="1000" fill="hold"/>
                                        <p:tgtEl>
                                          <p:spTgt spid="3993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38"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2">
            <a:extLst>
              <a:ext uri="{FF2B5EF4-FFF2-40B4-BE49-F238E27FC236}">
                <a16:creationId xmlns:a16="http://schemas.microsoft.com/office/drawing/2014/main" id="{E8430160-963B-4B34-ACB0-A3280DC33989}"/>
              </a:ext>
            </a:extLst>
          </p:cNvPr>
          <p:cNvGrpSpPr>
            <a:grpSpLocks/>
          </p:cNvGrpSpPr>
          <p:nvPr/>
        </p:nvGrpSpPr>
        <p:grpSpPr bwMode="auto">
          <a:xfrm rot="21212669">
            <a:off x="114373" y="1139300"/>
            <a:ext cx="3616325" cy="5121275"/>
            <a:chOff x="0" y="0"/>
            <a:chExt cx="3616403" cy="5121140"/>
          </a:xfrm>
        </p:grpSpPr>
        <p:sp>
          <p:nvSpPr>
            <p:cNvPr id="6" name="矩形 3">
              <a:extLst>
                <a:ext uri="{FF2B5EF4-FFF2-40B4-BE49-F238E27FC236}">
                  <a16:creationId xmlns:a16="http://schemas.microsoft.com/office/drawing/2014/main" id="{3B2F8D8F-3A9A-4EA5-AF89-A638E97BA3D9}"/>
                </a:ext>
              </a:extLst>
            </p:cNvPr>
            <p:cNvSpPr>
              <a:spLocks/>
            </p:cNvSpPr>
            <p:nvPr/>
          </p:nvSpPr>
          <p:spPr bwMode="auto">
            <a:xfrm rot="2295959">
              <a:off x="530623" y="1903596"/>
              <a:ext cx="1468326" cy="3217544"/>
            </a:xfrm>
            <a:custGeom>
              <a:avLst/>
              <a:gdLst>
                <a:gd name="T0" fmla="*/ 532091 w 1468326"/>
                <a:gd name="T1" fmla="*/ 0 h 3174844"/>
                <a:gd name="T2" fmla="*/ 959103 w 1468326"/>
                <a:gd name="T3" fmla="*/ 61080 h 3174844"/>
                <a:gd name="T4" fmla="*/ 1468326 w 1468326"/>
                <a:gd name="T5" fmla="*/ 3349120 h 3174844"/>
                <a:gd name="T6" fmla="*/ 0 w 1468326"/>
                <a:gd name="T7" fmla="*/ 3349120 h 3174844"/>
                <a:gd name="T8" fmla="*/ 532091 w 1468326"/>
                <a:gd name="T9" fmla="*/ 0 h 31748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68326" h="3174844">
                  <a:moveTo>
                    <a:pt x="532091" y="0"/>
                  </a:moveTo>
                  <a:lnTo>
                    <a:pt x="959103" y="57901"/>
                  </a:lnTo>
                  <a:lnTo>
                    <a:pt x="1468326" y="3174844"/>
                  </a:lnTo>
                  <a:lnTo>
                    <a:pt x="0" y="3174844"/>
                  </a:lnTo>
                  <a:lnTo>
                    <a:pt x="532091"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grpSp>
          <p:nvGrpSpPr>
            <p:cNvPr id="7" name="组合 5">
              <a:extLst>
                <a:ext uri="{FF2B5EF4-FFF2-40B4-BE49-F238E27FC236}">
                  <a16:creationId xmlns:a16="http://schemas.microsoft.com/office/drawing/2014/main" id="{8D390A5E-5664-49A1-82C7-CC13FD25309C}"/>
                </a:ext>
              </a:extLst>
            </p:cNvPr>
            <p:cNvGrpSpPr>
              <a:grpSpLocks/>
            </p:cNvGrpSpPr>
            <p:nvPr/>
          </p:nvGrpSpPr>
          <p:grpSpPr bwMode="auto">
            <a:xfrm rot="2699183">
              <a:off x="1773606" y="0"/>
              <a:ext cx="1842797" cy="3919670"/>
              <a:chOff x="0" y="0"/>
              <a:chExt cx="3584067" cy="7623386"/>
            </a:xfrm>
          </p:grpSpPr>
          <p:sp>
            <p:nvSpPr>
              <p:cNvPr id="10" name="等腰三角形 19">
                <a:extLst>
                  <a:ext uri="{FF2B5EF4-FFF2-40B4-BE49-F238E27FC236}">
                    <a16:creationId xmlns:a16="http://schemas.microsoft.com/office/drawing/2014/main" id="{C800C443-E057-4A9F-9056-F500F45016B6}"/>
                  </a:ext>
                </a:extLst>
              </p:cNvPr>
              <p:cNvSpPr>
                <a:spLocks/>
              </p:cNvSpPr>
              <p:nvPr/>
            </p:nvSpPr>
            <p:spPr bwMode="auto">
              <a:xfrm rot="5400000">
                <a:off x="1447379" y="4128146"/>
                <a:ext cx="3197672" cy="1075703"/>
              </a:xfrm>
              <a:custGeom>
                <a:avLst/>
                <a:gdLst>
                  <a:gd name="T0" fmla="*/ 0 w 3497239"/>
                  <a:gd name="T1" fmla="*/ 822277 h 1176478"/>
                  <a:gd name="T2" fmla="*/ 2444329 w 3497239"/>
                  <a:gd name="T3" fmla="*/ 297640 h 1176478"/>
                  <a:gd name="T4" fmla="*/ 1375978 w 3497239"/>
                  <a:gd name="T5" fmla="*/ 822277 h 1176478"/>
                  <a:gd name="T6" fmla="*/ 0 w 3497239"/>
                  <a:gd name="T7" fmla="*/ 822277 h 117647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497239" h="1176478">
                    <a:moveTo>
                      <a:pt x="0" y="1176478"/>
                    </a:moveTo>
                    <a:cubicBezTo>
                      <a:pt x="73929" y="380358"/>
                      <a:pt x="1594514" y="-565887"/>
                      <a:pt x="3497239" y="425851"/>
                    </a:cubicBezTo>
                    <a:lnTo>
                      <a:pt x="1968689" y="1176478"/>
                    </a:lnTo>
                    <a:lnTo>
                      <a:pt x="0" y="1176478"/>
                    </a:lnTo>
                    <a:close/>
                  </a:path>
                </a:pathLst>
              </a:custGeom>
              <a:solidFill>
                <a:srgbClr val="B8843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11" name="等腰三角形 19">
                <a:extLst>
                  <a:ext uri="{FF2B5EF4-FFF2-40B4-BE49-F238E27FC236}">
                    <a16:creationId xmlns:a16="http://schemas.microsoft.com/office/drawing/2014/main" id="{A7CEC3F4-DEC0-4106-94F8-96D00F2CFED6}"/>
                  </a:ext>
                </a:extLst>
              </p:cNvPr>
              <p:cNvSpPr>
                <a:spLocks/>
              </p:cNvSpPr>
              <p:nvPr/>
            </p:nvSpPr>
            <p:spPr bwMode="auto">
              <a:xfrm rot="16200000" flipH="1">
                <a:off x="-1060984" y="4065751"/>
                <a:ext cx="3197672" cy="1075703"/>
              </a:xfrm>
              <a:custGeom>
                <a:avLst/>
                <a:gdLst>
                  <a:gd name="T0" fmla="*/ 0 w 3497239"/>
                  <a:gd name="T1" fmla="*/ 822277 h 1176478"/>
                  <a:gd name="T2" fmla="*/ 2444329 w 3497239"/>
                  <a:gd name="T3" fmla="*/ 297640 h 1176478"/>
                  <a:gd name="T4" fmla="*/ 1375978 w 3497239"/>
                  <a:gd name="T5" fmla="*/ 822277 h 1176478"/>
                  <a:gd name="T6" fmla="*/ 0 w 3497239"/>
                  <a:gd name="T7" fmla="*/ 822277 h 117647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497239" h="1176478">
                    <a:moveTo>
                      <a:pt x="0" y="1176478"/>
                    </a:moveTo>
                    <a:cubicBezTo>
                      <a:pt x="73929" y="380358"/>
                      <a:pt x="1594514" y="-565887"/>
                      <a:pt x="3497239" y="425851"/>
                    </a:cubicBezTo>
                    <a:lnTo>
                      <a:pt x="1968689" y="1176478"/>
                    </a:lnTo>
                    <a:lnTo>
                      <a:pt x="0" y="1176478"/>
                    </a:lnTo>
                    <a:close/>
                  </a:path>
                </a:pathLst>
              </a:custGeom>
              <a:solidFill>
                <a:srgbClr val="F9B14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grpSp>
            <p:nvGrpSpPr>
              <p:cNvPr id="12" name="组合 10">
                <a:extLst>
                  <a:ext uri="{FF2B5EF4-FFF2-40B4-BE49-F238E27FC236}">
                    <a16:creationId xmlns:a16="http://schemas.microsoft.com/office/drawing/2014/main" id="{7DFBB160-94BB-4A08-B0DD-8FE2092E0346}"/>
                  </a:ext>
                </a:extLst>
              </p:cNvPr>
              <p:cNvGrpSpPr>
                <a:grpSpLocks/>
              </p:cNvGrpSpPr>
              <p:nvPr/>
            </p:nvGrpSpPr>
            <p:grpSpPr bwMode="auto">
              <a:xfrm>
                <a:off x="712857" y="1"/>
                <a:ext cx="2105186" cy="4851617"/>
                <a:chOff x="0" y="0"/>
                <a:chExt cx="1604851" cy="3698543"/>
              </a:xfrm>
            </p:grpSpPr>
            <p:sp>
              <p:nvSpPr>
                <p:cNvPr id="28" name="等腰三角形 7">
                  <a:extLst>
                    <a:ext uri="{FF2B5EF4-FFF2-40B4-BE49-F238E27FC236}">
                      <a16:creationId xmlns:a16="http://schemas.microsoft.com/office/drawing/2014/main" id="{F409CBDE-79A0-40C4-8EC8-D4FD2CB45161}"/>
                    </a:ext>
                  </a:extLst>
                </p:cNvPr>
                <p:cNvSpPr>
                  <a:spLocks/>
                </p:cNvSpPr>
                <p:nvPr/>
              </p:nvSpPr>
              <p:spPr bwMode="auto">
                <a:xfrm flipH="1">
                  <a:off x="804244" y="0"/>
                  <a:ext cx="800607" cy="3698543"/>
                </a:xfrm>
                <a:custGeom>
                  <a:avLst/>
                  <a:gdLst>
                    <a:gd name="T0" fmla="*/ 257006 w 800607"/>
                    <a:gd name="T1" fmla="*/ 3698543 h 3698543"/>
                    <a:gd name="T2" fmla="*/ 186246 w 800607"/>
                    <a:gd name="T3" fmla="*/ 1047938 h 3698543"/>
                    <a:gd name="T4" fmla="*/ 800607 w 800607"/>
                    <a:gd name="T5" fmla="*/ 0 h 3698543"/>
                    <a:gd name="T6" fmla="*/ 800607 w 800607"/>
                    <a:gd name="T7" fmla="*/ 3698543 h 3698543"/>
                    <a:gd name="T8" fmla="*/ 257006 w 800607"/>
                    <a:gd name="T9" fmla="*/ 3698543 h 369854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00607" h="3698543">
                      <a:moveTo>
                        <a:pt x="257006" y="3698543"/>
                      </a:moveTo>
                      <a:cubicBezTo>
                        <a:pt x="-99516" y="2979131"/>
                        <a:pt x="-48075" y="1865823"/>
                        <a:pt x="186246" y="1047938"/>
                      </a:cubicBezTo>
                      <a:cubicBezTo>
                        <a:pt x="395184" y="407355"/>
                        <a:pt x="497346" y="391516"/>
                        <a:pt x="800607" y="0"/>
                      </a:cubicBezTo>
                      <a:lnTo>
                        <a:pt x="800607" y="3698543"/>
                      </a:lnTo>
                      <a:lnTo>
                        <a:pt x="257006" y="3698543"/>
                      </a:lnTo>
                      <a:close/>
                    </a:path>
                  </a:pathLst>
                </a:custGeom>
                <a:solidFill>
                  <a:srgbClr val="BB452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29" name="等腰三角形 7">
                  <a:extLst>
                    <a:ext uri="{FF2B5EF4-FFF2-40B4-BE49-F238E27FC236}">
                      <a16:creationId xmlns:a16="http://schemas.microsoft.com/office/drawing/2014/main" id="{23E864F1-D17F-4307-A80A-7777282C4EF8}"/>
                    </a:ext>
                  </a:extLst>
                </p:cNvPr>
                <p:cNvSpPr>
                  <a:spLocks/>
                </p:cNvSpPr>
                <p:nvPr/>
              </p:nvSpPr>
              <p:spPr bwMode="auto">
                <a:xfrm>
                  <a:off x="0" y="0"/>
                  <a:ext cx="804244" cy="3698543"/>
                </a:xfrm>
                <a:custGeom>
                  <a:avLst/>
                  <a:gdLst>
                    <a:gd name="T0" fmla="*/ 260643 w 804244"/>
                    <a:gd name="T1" fmla="*/ 3698543 h 3698543"/>
                    <a:gd name="T2" fmla="*/ 189883 w 804244"/>
                    <a:gd name="T3" fmla="*/ 1047938 h 3698543"/>
                    <a:gd name="T4" fmla="*/ 804244 w 804244"/>
                    <a:gd name="T5" fmla="*/ 0 h 3698543"/>
                    <a:gd name="T6" fmla="*/ 804244 w 804244"/>
                    <a:gd name="T7" fmla="*/ 3698543 h 3698543"/>
                    <a:gd name="T8" fmla="*/ 260643 w 804244"/>
                    <a:gd name="T9" fmla="*/ 3698543 h 369854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04244" h="3698543">
                      <a:moveTo>
                        <a:pt x="260643" y="3698543"/>
                      </a:moveTo>
                      <a:cubicBezTo>
                        <a:pt x="-95879" y="2979131"/>
                        <a:pt x="-53951" y="1846797"/>
                        <a:pt x="189883" y="1047938"/>
                      </a:cubicBezTo>
                      <a:cubicBezTo>
                        <a:pt x="408335" y="407355"/>
                        <a:pt x="500983" y="391516"/>
                        <a:pt x="804244" y="0"/>
                      </a:cubicBezTo>
                      <a:lnTo>
                        <a:pt x="804244" y="3698543"/>
                      </a:lnTo>
                      <a:lnTo>
                        <a:pt x="260643" y="3698543"/>
                      </a:lnTo>
                      <a:close/>
                    </a:path>
                  </a:pathLst>
                </a:custGeom>
                <a:solidFill>
                  <a:srgbClr val="FE5C2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grpSp>
          <p:sp>
            <p:nvSpPr>
              <p:cNvPr id="13" name="等腰三角形 11">
                <a:extLst>
                  <a:ext uri="{FF2B5EF4-FFF2-40B4-BE49-F238E27FC236}">
                    <a16:creationId xmlns:a16="http://schemas.microsoft.com/office/drawing/2014/main" id="{2772C78E-601D-46F1-ACC7-B3B13ED6ED06}"/>
                  </a:ext>
                </a:extLst>
              </p:cNvPr>
              <p:cNvSpPr>
                <a:spLocks/>
              </p:cNvSpPr>
              <p:nvPr/>
            </p:nvSpPr>
            <p:spPr bwMode="auto">
              <a:xfrm>
                <a:off x="1132250" y="1"/>
                <a:ext cx="635586" cy="933299"/>
              </a:xfrm>
              <a:custGeom>
                <a:avLst/>
                <a:gdLst>
                  <a:gd name="T0" fmla="*/ 0 w 695129"/>
                  <a:gd name="T1" fmla="*/ 702989 h 1020733"/>
                  <a:gd name="T2" fmla="*/ 485849 w 695129"/>
                  <a:gd name="T3" fmla="*/ 0 h 1020733"/>
                  <a:gd name="T4" fmla="*/ 485849 w 695129"/>
                  <a:gd name="T5" fmla="*/ 713422 h 1020733"/>
                  <a:gd name="T6" fmla="*/ 0 w 695129"/>
                  <a:gd name="T7" fmla="*/ 702989 h 102073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95129" h="1020733">
                    <a:moveTo>
                      <a:pt x="0" y="1005806"/>
                    </a:moveTo>
                    <a:cubicBezTo>
                      <a:pt x="189627" y="555102"/>
                      <a:pt x="508477" y="217414"/>
                      <a:pt x="695129" y="0"/>
                    </a:cubicBezTo>
                    <a:lnTo>
                      <a:pt x="695129" y="1020733"/>
                    </a:lnTo>
                    <a:lnTo>
                      <a:pt x="0" y="1005806"/>
                    </a:lnTo>
                    <a:close/>
                  </a:path>
                </a:pathLst>
              </a:custGeom>
              <a:solidFill>
                <a:srgbClr val="744F3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14" name="等腰三角形 11">
                <a:extLst>
                  <a:ext uri="{FF2B5EF4-FFF2-40B4-BE49-F238E27FC236}">
                    <a16:creationId xmlns:a16="http://schemas.microsoft.com/office/drawing/2014/main" id="{06F87EAD-1EA1-4ED4-98C0-7CDF84D1F465}"/>
                  </a:ext>
                </a:extLst>
              </p:cNvPr>
              <p:cNvSpPr>
                <a:spLocks/>
              </p:cNvSpPr>
              <p:nvPr/>
            </p:nvSpPr>
            <p:spPr bwMode="auto">
              <a:xfrm flipH="1">
                <a:off x="1767834" y="0"/>
                <a:ext cx="630050" cy="933299"/>
              </a:xfrm>
              <a:custGeom>
                <a:avLst/>
                <a:gdLst>
                  <a:gd name="T0" fmla="*/ 0 w 680204"/>
                  <a:gd name="T1" fmla="*/ 713422 h 1020733"/>
                  <a:gd name="T2" fmla="*/ 500705 w 680204"/>
                  <a:gd name="T3" fmla="*/ 0 h 1020733"/>
                  <a:gd name="T4" fmla="*/ 500705 w 680204"/>
                  <a:gd name="T5" fmla="*/ 713422 h 1020733"/>
                  <a:gd name="T6" fmla="*/ 0 w 680204"/>
                  <a:gd name="T7" fmla="*/ 713422 h 102073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80204" h="1020733">
                    <a:moveTo>
                      <a:pt x="0" y="1020733"/>
                    </a:moveTo>
                    <a:cubicBezTo>
                      <a:pt x="204554" y="570030"/>
                      <a:pt x="287139" y="452401"/>
                      <a:pt x="680204" y="0"/>
                    </a:cubicBezTo>
                    <a:lnTo>
                      <a:pt x="680204" y="1020733"/>
                    </a:lnTo>
                    <a:lnTo>
                      <a:pt x="0" y="1020733"/>
                    </a:lnTo>
                    <a:close/>
                  </a:path>
                </a:pathLst>
              </a:custGeom>
              <a:solidFill>
                <a:srgbClr val="563B2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15" name="矩形 17">
                <a:extLst>
                  <a:ext uri="{FF2B5EF4-FFF2-40B4-BE49-F238E27FC236}">
                    <a16:creationId xmlns:a16="http://schemas.microsoft.com/office/drawing/2014/main" id="{83490717-8A4F-4CB8-BE56-A4D0F1F67D87}"/>
                  </a:ext>
                </a:extLst>
              </p:cNvPr>
              <p:cNvSpPr>
                <a:spLocks/>
              </p:cNvSpPr>
              <p:nvPr/>
            </p:nvSpPr>
            <p:spPr bwMode="auto">
              <a:xfrm>
                <a:off x="799110" y="3990586"/>
                <a:ext cx="1969019" cy="249574"/>
              </a:xfrm>
              <a:custGeom>
                <a:avLst/>
                <a:gdLst>
                  <a:gd name="T0" fmla="*/ 838 w 2153482"/>
                  <a:gd name="T1" fmla="*/ 9539 h 272955"/>
                  <a:gd name="T2" fmla="*/ 1505137 w 2153482"/>
                  <a:gd name="T3" fmla="*/ 0 h 272955"/>
                  <a:gd name="T4" fmla="*/ 1447904 w 2153482"/>
                  <a:gd name="T5" fmla="*/ 190776 h 272955"/>
                  <a:gd name="T6" fmla="*/ 29456 w 2153482"/>
                  <a:gd name="T7" fmla="*/ 181237 h 272955"/>
                  <a:gd name="T8" fmla="*/ 838 w 2153482"/>
                  <a:gd name="T9" fmla="*/ 9539 h 27295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53482" h="272955">
                    <a:moveTo>
                      <a:pt x="1200" y="13648"/>
                    </a:moveTo>
                    <a:lnTo>
                      <a:pt x="2153482" y="0"/>
                    </a:lnTo>
                    <a:cubicBezTo>
                      <a:pt x="2085244" y="282054"/>
                      <a:pt x="2126186" y="141028"/>
                      <a:pt x="2071596" y="272955"/>
                    </a:cubicBezTo>
                    <a:lnTo>
                      <a:pt x="42144" y="259307"/>
                    </a:lnTo>
                    <a:cubicBezTo>
                      <a:pt x="37595" y="250209"/>
                      <a:pt x="-7898" y="104633"/>
                      <a:pt x="1200" y="13648"/>
                    </a:cubicBezTo>
                    <a:close/>
                  </a:path>
                </a:pathLst>
              </a:custGeom>
              <a:solidFill>
                <a:srgbClr val="744F3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16" name="矩形 17">
                <a:extLst>
                  <a:ext uri="{FF2B5EF4-FFF2-40B4-BE49-F238E27FC236}">
                    <a16:creationId xmlns:a16="http://schemas.microsoft.com/office/drawing/2014/main" id="{C47BF820-3C0C-45DA-BF5D-48E3EA9B65BD}"/>
                  </a:ext>
                </a:extLst>
              </p:cNvPr>
              <p:cNvSpPr>
                <a:spLocks/>
              </p:cNvSpPr>
              <p:nvPr/>
            </p:nvSpPr>
            <p:spPr bwMode="auto">
              <a:xfrm>
                <a:off x="896322" y="4417469"/>
                <a:ext cx="1748741" cy="255424"/>
              </a:xfrm>
              <a:custGeom>
                <a:avLst/>
                <a:gdLst>
                  <a:gd name="T0" fmla="*/ 103 w 2600152"/>
                  <a:gd name="T1" fmla="*/ 17114 h 285252"/>
                  <a:gd name="T2" fmla="*/ 531993 w 2600152"/>
                  <a:gd name="T3" fmla="*/ 0 h 285252"/>
                  <a:gd name="T4" fmla="*/ 503997 w 2600152"/>
                  <a:gd name="T5" fmla="*/ 175479 h 285252"/>
                  <a:gd name="T6" fmla="*/ 23079 w 2600152"/>
                  <a:gd name="T7" fmla="*/ 183384 h 285252"/>
                  <a:gd name="T8" fmla="*/ 103 w 2600152"/>
                  <a:gd name="T9" fmla="*/ 17114 h 28525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00152" h="285252">
                    <a:moveTo>
                      <a:pt x="504" y="26621"/>
                    </a:moveTo>
                    <a:lnTo>
                      <a:pt x="2600152" y="0"/>
                    </a:lnTo>
                    <a:cubicBezTo>
                      <a:pt x="2531914" y="282054"/>
                      <a:pt x="2517911" y="141029"/>
                      <a:pt x="2463321" y="272956"/>
                    </a:cubicBezTo>
                    <a:lnTo>
                      <a:pt x="112798" y="285252"/>
                    </a:lnTo>
                    <a:cubicBezTo>
                      <a:pt x="108249" y="276154"/>
                      <a:pt x="-8594" y="117606"/>
                      <a:pt x="504" y="26621"/>
                    </a:cubicBezTo>
                    <a:close/>
                  </a:path>
                </a:pathLst>
              </a:custGeom>
              <a:solidFill>
                <a:srgbClr val="563B2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17" name="椭圆 15">
                <a:extLst>
                  <a:ext uri="{FF2B5EF4-FFF2-40B4-BE49-F238E27FC236}">
                    <a16:creationId xmlns:a16="http://schemas.microsoft.com/office/drawing/2014/main" id="{EF03EEDE-B6C6-4952-9170-48B85614EC87}"/>
                  </a:ext>
                </a:extLst>
              </p:cNvPr>
              <p:cNvSpPr>
                <a:spLocks noChangeArrowheads="1"/>
              </p:cNvSpPr>
              <p:nvPr/>
            </p:nvSpPr>
            <p:spPr bwMode="auto">
              <a:xfrm>
                <a:off x="1230026" y="1106462"/>
                <a:ext cx="1064547" cy="1064547"/>
              </a:xfrm>
              <a:prstGeom prst="ellipse">
                <a:avLst/>
              </a:prstGeom>
              <a:solidFill>
                <a:srgbClr val="744F3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等线" panose="02010600030101010101" pitchFamily="2" charset="-122"/>
                  <a:cs typeface="+mn-cs"/>
                </a:endParaRPr>
              </a:p>
            </p:txBody>
          </p:sp>
          <p:sp>
            <p:nvSpPr>
              <p:cNvPr id="18" name="弦形 35">
                <a:extLst>
                  <a:ext uri="{FF2B5EF4-FFF2-40B4-BE49-F238E27FC236}">
                    <a16:creationId xmlns:a16="http://schemas.microsoft.com/office/drawing/2014/main" id="{226672D0-4864-4F68-9D23-0D7B8AC08D37}"/>
                  </a:ext>
                </a:extLst>
              </p:cNvPr>
              <p:cNvSpPr>
                <a:spLocks/>
              </p:cNvSpPr>
              <p:nvPr/>
            </p:nvSpPr>
            <p:spPr bwMode="auto">
              <a:xfrm rot="1356883">
                <a:off x="1365364" y="1238244"/>
                <a:ext cx="546652" cy="755629"/>
              </a:xfrm>
              <a:custGeom>
                <a:avLst/>
                <a:gdLst>
                  <a:gd name="T0" fmla="*/ 16574 w 1753080"/>
                  <a:gd name="T1" fmla="*/ 26186 h 2274665"/>
                  <a:gd name="T2" fmla="*/ 4512 w 1753080"/>
                  <a:gd name="T3" fmla="*/ 25018 h 2274665"/>
                  <a:gd name="T4" fmla="*/ 166 w 1753080"/>
                  <a:gd name="T5" fmla="*/ 11475 h 2274665"/>
                  <a:gd name="T6" fmla="*/ 7742 w 1753080"/>
                  <a:gd name="T7" fmla="*/ 0 h 2274665"/>
                  <a:gd name="T8" fmla="*/ 16574 w 1753080"/>
                  <a:gd name="T9" fmla="*/ 26186 h 227466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53080" h="2274665">
                    <a:moveTo>
                      <a:pt x="1753080" y="2150344"/>
                    </a:moveTo>
                    <a:cubicBezTo>
                      <a:pt x="1343443" y="2381448"/>
                      <a:pt x="766544" y="2255753"/>
                      <a:pt x="477289" y="2054407"/>
                    </a:cubicBezTo>
                    <a:cubicBezTo>
                      <a:pt x="188034" y="1853061"/>
                      <a:pt x="-70699" y="1363202"/>
                      <a:pt x="17549" y="942268"/>
                    </a:cubicBezTo>
                    <a:cubicBezTo>
                      <a:pt x="45749" y="794011"/>
                      <a:pt x="142099" y="222867"/>
                      <a:pt x="818878" y="0"/>
                    </a:cubicBezTo>
                    <a:cubicBezTo>
                      <a:pt x="1035506" y="520003"/>
                      <a:pt x="1536452" y="1630341"/>
                      <a:pt x="1753080" y="2150344"/>
                    </a:cubicBezTo>
                    <a:close/>
                  </a:path>
                </a:pathLst>
              </a:custGeom>
              <a:solidFill>
                <a:srgbClr val="B2D7C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19" name="弦形 35">
                <a:extLst>
                  <a:ext uri="{FF2B5EF4-FFF2-40B4-BE49-F238E27FC236}">
                    <a16:creationId xmlns:a16="http://schemas.microsoft.com/office/drawing/2014/main" id="{62CCF8D7-58B8-4BF3-AB74-7546ACB9CED7}"/>
                  </a:ext>
                </a:extLst>
              </p:cNvPr>
              <p:cNvSpPr>
                <a:spLocks/>
              </p:cNvSpPr>
              <p:nvPr/>
            </p:nvSpPr>
            <p:spPr bwMode="auto">
              <a:xfrm rot="20223784" flipH="1">
                <a:off x="1599258" y="1243063"/>
                <a:ext cx="568150" cy="755629"/>
              </a:xfrm>
              <a:custGeom>
                <a:avLst/>
                <a:gdLst>
                  <a:gd name="T0" fmla="*/ 19340 w 1753080"/>
                  <a:gd name="T1" fmla="*/ 26186 h 2274665"/>
                  <a:gd name="T2" fmla="*/ 5265 w 1753080"/>
                  <a:gd name="T3" fmla="*/ 25018 h 2274665"/>
                  <a:gd name="T4" fmla="*/ 193 w 1753080"/>
                  <a:gd name="T5" fmla="*/ 11475 h 2274665"/>
                  <a:gd name="T6" fmla="*/ 9034 w 1753080"/>
                  <a:gd name="T7" fmla="*/ 0 h 2274665"/>
                  <a:gd name="T8" fmla="*/ 19340 w 1753080"/>
                  <a:gd name="T9" fmla="*/ 26186 h 227466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53080" h="2274665">
                    <a:moveTo>
                      <a:pt x="1753080" y="2150344"/>
                    </a:moveTo>
                    <a:cubicBezTo>
                      <a:pt x="1343443" y="2381448"/>
                      <a:pt x="766544" y="2255753"/>
                      <a:pt x="477289" y="2054407"/>
                    </a:cubicBezTo>
                    <a:cubicBezTo>
                      <a:pt x="188034" y="1853061"/>
                      <a:pt x="-70699" y="1363202"/>
                      <a:pt x="17549" y="942268"/>
                    </a:cubicBezTo>
                    <a:cubicBezTo>
                      <a:pt x="45749" y="794011"/>
                      <a:pt x="142099" y="222867"/>
                      <a:pt x="818878" y="0"/>
                    </a:cubicBezTo>
                    <a:cubicBezTo>
                      <a:pt x="1035506" y="520003"/>
                      <a:pt x="1536452" y="1630341"/>
                      <a:pt x="1753080" y="2150344"/>
                    </a:cubicBezTo>
                    <a:close/>
                  </a:path>
                </a:pathLst>
              </a:custGeom>
              <a:solidFill>
                <a:srgbClr val="83A09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grpSp>
            <p:nvGrpSpPr>
              <p:cNvPr id="20" name="组合 18">
                <a:extLst>
                  <a:ext uri="{FF2B5EF4-FFF2-40B4-BE49-F238E27FC236}">
                    <a16:creationId xmlns:a16="http://schemas.microsoft.com/office/drawing/2014/main" id="{499717D5-DBA1-4195-AC0F-4BC101F241BE}"/>
                  </a:ext>
                </a:extLst>
              </p:cNvPr>
              <p:cNvGrpSpPr>
                <a:grpSpLocks/>
              </p:cNvGrpSpPr>
              <p:nvPr/>
            </p:nvGrpSpPr>
            <p:grpSpPr bwMode="auto">
              <a:xfrm>
                <a:off x="887674" y="4842408"/>
                <a:ext cx="1757387" cy="2780978"/>
                <a:chOff x="0" y="0"/>
                <a:chExt cx="1757387" cy="2780978"/>
              </a:xfrm>
            </p:grpSpPr>
            <p:sp>
              <p:nvSpPr>
                <p:cNvPr id="26" name="任意多边形 24">
                  <a:extLst>
                    <a:ext uri="{FF2B5EF4-FFF2-40B4-BE49-F238E27FC236}">
                      <a16:creationId xmlns:a16="http://schemas.microsoft.com/office/drawing/2014/main" id="{C69225B2-130A-483E-AB69-7170089C5B79}"/>
                    </a:ext>
                  </a:extLst>
                </p:cNvPr>
                <p:cNvSpPr>
                  <a:spLocks/>
                </p:cNvSpPr>
                <p:nvPr/>
              </p:nvSpPr>
              <p:spPr bwMode="auto">
                <a:xfrm flipH="1" flipV="1">
                  <a:off x="0" y="0"/>
                  <a:ext cx="1757387" cy="2780978"/>
                </a:xfrm>
                <a:custGeom>
                  <a:avLst/>
                  <a:gdLst>
                    <a:gd name="T0" fmla="*/ 563035 w 1565091"/>
                    <a:gd name="T1" fmla="*/ 5473445 h 2219098"/>
                    <a:gd name="T2" fmla="*/ 96665 w 1565091"/>
                    <a:gd name="T3" fmla="*/ 5473445 h 2219098"/>
                    <a:gd name="T4" fmla="*/ 249926 w 1565091"/>
                    <a:gd name="T5" fmla="*/ 3146121 h 2219098"/>
                    <a:gd name="T6" fmla="*/ 470768 w 1565091"/>
                    <a:gd name="T7" fmla="*/ 4736704 h 2219098"/>
                    <a:gd name="T8" fmla="*/ 486660 w 1565091"/>
                    <a:gd name="T9" fmla="*/ 4854106 h 2219098"/>
                    <a:gd name="T10" fmla="*/ 502215 w 1565091"/>
                    <a:gd name="T11" fmla="*/ 4601576 h 2219098"/>
                    <a:gd name="T12" fmla="*/ 514874 w 1565091"/>
                    <a:gd name="T13" fmla="*/ 4435681 h 2219098"/>
                    <a:gd name="T14" fmla="*/ 492774 w 1565091"/>
                    <a:gd name="T15" fmla="*/ 4236502 h 2219098"/>
                    <a:gd name="T16" fmla="*/ 725180 w 1565091"/>
                    <a:gd name="T17" fmla="*/ 1050182 h 2219098"/>
                    <a:gd name="T18" fmla="*/ 766988 w 1565091"/>
                    <a:gd name="T19" fmla="*/ 1641070 h 2219098"/>
                    <a:gd name="T20" fmla="*/ 778409 w 1565091"/>
                    <a:gd name="T21" fmla="*/ 1774924 h 2219098"/>
                    <a:gd name="T22" fmla="*/ 844468 w 1565091"/>
                    <a:gd name="T23" fmla="*/ 1304066 h 2219098"/>
                    <a:gd name="T24" fmla="*/ 1202773 w 1565091"/>
                    <a:gd name="T25" fmla="*/ 0 h 2219098"/>
                    <a:gd name="T26" fmla="*/ 1875824 w 1565091"/>
                    <a:gd name="T27" fmla="*/ 3587014 h 2219098"/>
                    <a:gd name="T28" fmla="*/ 1891974 w 1565091"/>
                    <a:gd name="T29" fmla="*/ 3781464 h 2219098"/>
                    <a:gd name="T30" fmla="*/ 1954231 w 1565091"/>
                    <a:gd name="T31" fmla="*/ 3437865 h 2219098"/>
                    <a:gd name="T32" fmla="*/ 2175453 w 1565091"/>
                    <a:gd name="T33" fmla="*/ 1797672 h 2219098"/>
                    <a:gd name="T34" fmla="*/ 2318436 w 1565091"/>
                    <a:gd name="T35" fmla="*/ 5458968 h 2219098"/>
                    <a:gd name="T36" fmla="*/ 1962716 w 1565091"/>
                    <a:gd name="T37" fmla="*/ 5423921 h 2219098"/>
                    <a:gd name="T38" fmla="*/ 1955903 w 1565091"/>
                    <a:gd name="T39" fmla="*/ 5455035 h 2219098"/>
                    <a:gd name="T40" fmla="*/ 560875 w 1565091"/>
                    <a:gd name="T41" fmla="*/ 5455035 h 2219098"/>
                    <a:gd name="T42" fmla="*/ 563035 w 1565091"/>
                    <a:gd name="T43" fmla="*/ 5473445 h 2219098"/>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565091" h="2219098">
                      <a:moveTo>
                        <a:pt x="354180" y="2219098"/>
                      </a:moveTo>
                      <a:lnTo>
                        <a:pt x="60808" y="2219098"/>
                      </a:lnTo>
                      <a:cubicBezTo>
                        <a:pt x="21319" y="2089237"/>
                        <a:pt x="-93702" y="1748513"/>
                        <a:pt x="157217" y="1275531"/>
                      </a:cubicBezTo>
                      <a:cubicBezTo>
                        <a:pt x="207044" y="1615583"/>
                        <a:pt x="244111" y="1689614"/>
                        <a:pt x="296139" y="1920401"/>
                      </a:cubicBezTo>
                      <a:lnTo>
                        <a:pt x="306136" y="1968000"/>
                      </a:lnTo>
                      <a:lnTo>
                        <a:pt x="315921" y="1865616"/>
                      </a:lnTo>
                      <a:lnTo>
                        <a:pt x="323884" y="1798357"/>
                      </a:lnTo>
                      <a:lnTo>
                        <a:pt x="309982" y="1717604"/>
                      </a:lnTo>
                      <a:cubicBezTo>
                        <a:pt x="269129" y="1441309"/>
                        <a:pt x="249768" y="993023"/>
                        <a:pt x="456178" y="425775"/>
                      </a:cubicBezTo>
                      <a:cubicBezTo>
                        <a:pt x="465286" y="516403"/>
                        <a:pt x="474006" y="595214"/>
                        <a:pt x="482478" y="665339"/>
                      </a:cubicBezTo>
                      <a:lnTo>
                        <a:pt x="489661" y="719607"/>
                      </a:lnTo>
                      <a:lnTo>
                        <a:pt x="531217" y="528707"/>
                      </a:lnTo>
                      <a:cubicBezTo>
                        <a:pt x="598877" y="254442"/>
                        <a:pt x="675253" y="55468"/>
                        <a:pt x="756611" y="0"/>
                      </a:cubicBezTo>
                      <a:cubicBezTo>
                        <a:pt x="964981" y="261069"/>
                        <a:pt x="1106110" y="922339"/>
                        <a:pt x="1179997" y="1454283"/>
                      </a:cubicBezTo>
                      <a:lnTo>
                        <a:pt x="1190156" y="1533118"/>
                      </a:lnTo>
                      <a:lnTo>
                        <a:pt x="1229319" y="1393814"/>
                      </a:lnTo>
                      <a:cubicBezTo>
                        <a:pt x="1302866" y="1135771"/>
                        <a:pt x="1366149" y="898918"/>
                        <a:pt x="1368480" y="728830"/>
                      </a:cubicBezTo>
                      <a:cubicBezTo>
                        <a:pt x="1722838" y="1378200"/>
                        <a:pt x="1497914" y="2083367"/>
                        <a:pt x="1458424" y="2213228"/>
                      </a:cubicBezTo>
                      <a:lnTo>
                        <a:pt x="1234657" y="2199019"/>
                      </a:lnTo>
                      <a:lnTo>
                        <a:pt x="1230371" y="2211634"/>
                      </a:lnTo>
                      <a:lnTo>
                        <a:pt x="352821" y="2211634"/>
                      </a:lnTo>
                      <a:lnTo>
                        <a:pt x="354180" y="2219098"/>
                      </a:lnTo>
                      <a:close/>
                    </a:path>
                  </a:pathLst>
                </a:custGeom>
                <a:solidFill>
                  <a:srgbClr val="F2F2F2">
                    <a:alpha val="70979"/>
                  </a:srgb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27" name="任意多边形 25">
                  <a:extLst>
                    <a:ext uri="{FF2B5EF4-FFF2-40B4-BE49-F238E27FC236}">
                      <a16:creationId xmlns:a16="http://schemas.microsoft.com/office/drawing/2014/main" id="{D4E93AB4-2C68-4DF7-B11E-DBBC092FAB02}"/>
                    </a:ext>
                  </a:extLst>
                </p:cNvPr>
                <p:cNvSpPr>
                  <a:spLocks/>
                </p:cNvSpPr>
                <p:nvPr/>
              </p:nvSpPr>
              <p:spPr bwMode="auto">
                <a:xfrm flipH="1" flipV="1">
                  <a:off x="258451" y="7794"/>
                  <a:ext cx="1313841" cy="2118178"/>
                </a:xfrm>
                <a:custGeom>
                  <a:avLst/>
                  <a:gdLst>
                    <a:gd name="T0" fmla="*/ 175888 w 1565091"/>
                    <a:gd name="T1" fmla="*/ 1842131 h 2219098"/>
                    <a:gd name="T2" fmla="*/ 30197 w 1565091"/>
                    <a:gd name="T3" fmla="*/ 1842131 h 2219098"/>
                    <a:gd name="T4" fmla="*/ 78075 w 1565091"/>
                    <a:gd name="T5" fmla="*/ 1058851 h 2219098"/>
                    <a:gd name="T6" fmla="*/ 147064 w 1565091"/>
                    <a:gd name="T7" fmla="*/ 1594174 h 2219098"/>
                    <a:gd name="T8" fmla="*/ 152029 w 1565091"/>
                    <a:gd name="T9" fmla="*/ 1633687 h 2219098"/>
                    <a:gd name="T10" fmla="*/ 156889 w 1565091"/>
                    <a:gd name="T11" fmla="*/ 1548696 h 2219098"/>
                    <a:gd name="T12" fmla="*/ 160843 w 1565091"/>
                    <a:gd name="T13" fmla="*/ 1492862 h 2219098"/>
                    <a:gd name="T14" fmla="*/ 153939 w 1565091"/>
                    <a:gd name="T15" fmla="*/ 1425827 h 2219098"/>
                    <a:gd name="T16" fmla="*/ 226541 w 1565091"/>
                    <a:gd name="T17" fmla="*/ 353447 h 2219098"/>
                    <a:gd name="T18" fmla="*/ 239602 w 1565091"/>
                    <a:gd name="T19" fmla="*/ 552315 h 2219098"/>
                    <a:gd name="T20" fmla="*/ 243169 w 1565091"/>
                    <a:gd name="T21" fmla="*/ 597365 h 2219098"/>
                    <a:gd name="T22" fmla="*/ 263806 w 1565091"/>
                    <a:gd name="T23" fmla="*/ 438893 h 2219098"/>
                    <a:gd name="T24" fmla="*/ 375738 w 1565091"/>
                    <a:gd name="T25" fmla="*/ 0 h 2219098"/>
                    <a:gd name="T26" fmla="*/ 585994 w 1565091"/>
                    <a:gd name="T27" fmla="*/ 1207238 h 2219098"/>
                    <a:gd name="T28" fmla="*/ 591040 w 1565091"/>
                    <a:gd name="T29" fmla="*/ 1272680 h 2219098"/>
                    <a:gd name="T30" fmla="*/ 610489 w 1565091"/>
                    <a:gd name="T31" fmla="*/ 1157041 h 2219098"/>
                    <a:gd name="T32" fmla="*/ 679597 w 1565091"/>
                    <a:gd name="T33" fmla="*/ 605021 h 2219098"/>
                    <a:gd name="T34" fmla="*/ 724264 w 1565091"/>
                    <a:gd name="T35" fmla="*/ 1837257 h 2219098"/>
                    <a:gd name="T36" fmla="*/ 613139 w 1565091"/>
                    <a:gd name="T37" fmla="*/ 1825462 h 2219098"/>
                    <a:gd name="T38" fmla="*/ 611011 w 1565091"/>
                    <a:gd name="T39" fmla="*/ 1835934 h 2219098"/>
                    <a:gd name="T40" fmla="*/ 175213 w 1565091"/>
                    <a:gd name="T41" fmla="*/ 1835934 h 2219098"/>
                    <a:gd name="T42" fmla="*/ 175888 w 1565091"/>
                    <a:gd name="T43" fmla="*/ 1842131 h 2219098"/>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565091" h="2219098">
                      <a:moveTo>
                        <a:pt x="354180" y="2219098"/>
                      </a:moveTo>
                      <a:lnTo>
                        <a:pt x="60808" y="2219098"/>
                      </a:lnTo>
                      <a:cubicBezTo>
                        <a:pt x="21319" y="2089237"/>
                        <a:pt x="-93702" y="1748513"/>
                        <a:pt x="157217" y="1275531"/>
                      </a:cubicBezTo>
                      <a:cubicBezTo>
                        <a:pt x="207044" y="1615583"/>
                        <a:pt x="244111" y="1689614"/>
                        <a:pt x="296139" y="1920401"/>
                      </a:cubicBezTo>
                      <a:lnTo>
                        <a:pt x="306136" y="1968000"/>
                      </a:lnTo>
                      <a:lnTo>
                        <a:pt x="315921" y="1865616"/>
                      </a:lnTo>
                      <a:lnTo>
                        <a:pt x="323884" y="1798357"/>
                      </a:lnTo>
                      <a:lnTo>
                        <a:pt x="309982" y="1717604"/>
                      </a:lnTo>
                      <a:cubicBezTo>
                        <a:pt x="269129" y="1441309"/>
                        <a:pt x="249768" y="993023"/>
                        <a:pt x="456178" y="425775"/>
                      </a:cubicBezTo>
                      <a:cubicBezTo>
                        <a:pt x="465286" y="516403"/>
                        <a:pt x="474006" y="595214"/>
                        <a:pt x="482478" y="665339"/>
                      </a:cubicBezTo>
                      <a:lnTo>
                        <a:pt x="489661" y="719607"/>
                      </a:lnTo>
                      <a:lnTo>
                        <a:pt x="531217" y="528707"/>
                      </a:lnTo>
                      <a:cubicBezTo>
                        <a:pt x="598877" y="254442"/>
                        <a:pt x="675253" y="55468"/>
                        <a:pt x="756611" y="0"/>
                      </a:cubicBezTo>
                      <a:cubicBezTo>
                        <a:pt x="964981" y="261069"/>
                        <a:pt x="1106110" y="922339"/>
                        <a:pt x="1179997" y="1454283"/>
                      </a:cubicBezTo>
                      <a:lnTo>
                        <a:pt x="1190156" y="1533118"/>
                      </a:lnTo>
                      <a:lnTo>
                        <a:pt x="1229319" y="1393814"/>
                      </a:lnTo>
                      <a:cubicBezTo>
                        <a:pt x="1302866" y="1135771"/>
                        <a:pt x="1366149" y="898918"/>
                        <a:pt x="1368480" y="728830"/>
                      </a:cubicBezTo>
                      <a:cubicBezTo>
                        <a:pt x="1722838" y="1378200"/>
                        <a:pt x="1497914" y="2083367"/>
                        <a:pt x="1458424" y="2213228"/>
                      </a:cubicBezTo>
                      <a:lnTo>
                        <a:pt x="1234657" y="2199019"/>
                      </a:lnTo>
                      <a:lnTo>
                        <a:pt x="1230371" y="2211634"/>
                      </a:lnTo>
                      <a:lnTo>
                        <a:pt x="352821" y="2211634"/>
                      </a:lnTo>
                      <a:lnTo>
                        <a:pt x="354180" y="2219098"/>
                      </a:lnTo>
                      <a:close/>
                    </a:path>
                  </a:pathLst>
                </a:custGeom>
                <a:solidFill>
                  <a:srgbClr val="A6A6A6">
                    <a:alpha val="25098"/>
                  </a:srgb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grpSp>
          <p:grpSp>
            <p:nvGrpSpPr>
              <p:cNvPr id="21" name="组合 19">
                <a:extLst>
                  <a:ext uri="{FF2B5EF4-FFF2-40B4-BE49-F238E27FC236}">
                    <a16:creationId xmlns:a16="http://schemas.microsoft.com/office/drawing/2014/main" id="{7AB65544-1AED-48D8-9B66-24C701F8A7A9}"/>
                  </a:ext>
                </a:extLst>
              </p:cNvPr>
              <p:cNvGrpSpPr>
                <a:grpSpLocks/>
              </p:cNvGrpSpPr>
              <p:nvPr/>
            </p:nvGrpSpPr>
            <p:grpSpPr bwMode="auto">
              <a:xfrm>
                <a:off x="1576260" y="2313720"/>
                <a:ext cx="387841" cy="380896"/>
                <a:chOff x="0" y="0"/>
                <a:chExt cx="298822" cy="293471"/>
              </a:xfrm>
            </p:grpSpPr>
            <p:sp>
              <p:nvSpPr>
                <p:cNvPr id="24" name="弦形 35">
                  <a:extLst>
                    <a:ext uri="{FF2B5EF4-FFF2-40B4-BE49-F238E27FC236}">
                      <a16:creationId xmlns:a16="http://schemas.microsoft.com/office/drawing/2014/main" id="{C0704BA8-12A9-448D-97BE-441A44AC0836}"/>
                    </a:ext>
                  </a:extLst>
                </p:cNvPr>
                <p:cNvSpPr>
                  <a:spLocks/>
                </p:cNvSpPr>
                <p:nvPr/>
              </p:nvSpPr>
              <p:spPr bwMode="auto">
                <a:xfrm rot="1381283">
                  <a:off x="0" y="0"/>
                  <a:ext cx="212307" cy="293470"/>
                </a:xfrm>
                <a:custGeom>
                  <a:avLst/>
                  <a:gdLst>
                    <a:gd name="T0" fmla="*/ 377 w 1753080"/>
                    <a:gd name="T1" fmla="*/ 596 h 2274665"/>
                    <a:gd name="T2" fmla="*/ 103 w 1753080"/>
                    <a:gd name="T3" fmla="*/ 569 h 2274665"/>
                    <a:gd name="T4" fmla="*/ 4 w 1753080"/>
                    <a:gd name="T5" fmla="*/ 261 h 2274665"/>
                    <a:gd name="T6" fmla="*/ 176 w 1753080"/>
                    <a:gd name="T7" fmla="*/ 0 h 2274665"/>
                    <a:gd name="T8" fmla="*/ 377 w 1753080"/>
                    <a:gd name="T9" fmla="*/ 596 h 227466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53080" h="2274665">
                      <a:moveTo>
                        <a:pt x="1753080" y="2150344"/>
                      </a:moveTo>
                      <a:cubicBezTo>
                        <a:pt x="1343443" y="2381448"/>
                        <a:pt x="766544" y="2255753"/>
                        <a:pt x="477289" y="2054407"/>
                      </a:cubicBezTo>
                      <a:cubicBezTo>
                        <a:pt x="188034" y="1853061"/>
                        <a:pt x="-70699" y="1363202"/>
                        <a:pt x="17549" y="942268"/>
                      </a:cubicBezTo>
                      <a:cubicBezTo>
                        <a:pt x="45749" y="794011"/>
                        <a:pt x="142099" y="222867"/>
                        <a:pt x="818878" y="0"/>
                      </a:cubicBezTo>
                      <a:cubicBezTo>
                        <a:pt x="1035506" y="520003"/>
                        <a:pt x="1536452" y="1630341"/>
                        <a:pt x="1753080" y="2150344"/>
                      </a:cubicBezTo>
                      <a:close/>
                    </a:path>
                  </a:pathLst>
                </a:custGeom>
                <a:solidFill>
                  <a:srgbClr val="B2D7C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25" name="弦形 35">
                  <a:extLst>
                    <a:ext uri="{FF2B5EF4-FFF2-40B4-BE49-F238E27FC236}">
                      <a16:creationId xmlns:a16="http://schemas.microsoft.com/office/drawing/2014/main" id="{A2C6D1BE-EF6B-46F2-A3BE-D7166F8FC10D}"/>
                    </a:ext>
                  </a:extLst>
                </p:cNvPr>
                <p:cNvSpPr>
                  <a:spLocks/>
                </p:cNvSpPr>
                <p:nvPr/>
              </p:nvSpPr>
              <p:spPr bwMode="auto">
                <a:xfrm rot="20218717" flipH="1">
                  <a:off x="86515" y="1"/>
                  <a:ext cx="212307" cy="293470"/>
                </a:xfrm>
                <a:custGeom>
                  <a:avLst/>
                  <a:gdLst>
                    <a:gd name="T0" fmla="*/ 377 w 1753080"/>
                    <a:gd name="T1" fmla="*/ 596 h 2274665"/>
                    <a:gd name="T2" fmla="*/ 103 w 1753080"/>
                    <a:gd name="T3" fmla="*/ 569 h 2274665"/>
                    <a:gd name="T4" fmla="*/ 4 w 1753080"/>
                    <a:gd name="T5" fmla="*/ 261 h 2274665"/>
                    <a:gd name="T6" fmla="*/ 176 w 1753080"/>
                    <a:gd name="T7" fmla="*/ 0 h 2274665"/>
                    <a:gd name="T8" fmla="*/ 377 w 1753080"/>
                    <a:gd name="T9" fmla="*/ 596 h 227466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53080" h="2274665">
                      <a:moveTo>
                        <a:pt x="1753080" y="2150344"/>
                      </a:moveTo>
                      <a:cubicBezTo>
                        <a:pt x="1343443" y="2381448"/>
                        <a:pt x="766544" y="2255753"/>
                        <a:pt x="477289" y="2054407"/>
                      </a:cubicBezTo>
                      <a:cubicBezTo>
                        <a:pt x="188034" y="1853061"/>
                        <a:pt x="-70699" y="1363202"/>
                        <a:pt x="17549" y="942268"/>
                      </a:cubicBezTo>
                      <a:cubicBezTo>
                        <a:pt x="45749" y="794011"/>
                        <a:pt x="142099" y="222867"/>
                        <a:pt x="818878" y="0"/>
                      </a:cubicBezTo>
                      <a:cubicBezTo>
                        <a:pt x="1035506" y="520003"/>
                        <a:pt x="1536452" y="1630341"/>
                        <a:pt x="1753080" y="2150344"/>
                      </a:cubicBezTo>
                      <a:close/>
                    </a:path>
                  </a:pathLst>
                </a:custGeom>
                <a:solidFill>
                  <a:srgbClr val="83A09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grpSp>
          <p:sp>
            <p:nvSpPr>
              <p:cNvPr id="22" name="任意多边形 20">
                <a:extLst>
                  <a:ext uri="{FF2B5EF4-FFF2-40B4-BE49-F238E27FC236}">
                    <a16:creationId xmlns:a16="http://schemas.microsoft.com/office/drawing/2014/main" id="{ACE43FF4-90A9-4135-A14A-7F2317E54347}"/>
                  </a:ext>
                </a:extLst>
              </p:cNvPr>
              <p:cNvSpPr>
                <a:spLocks/>
              </p:cNvSpPr>
              <p:nvPr/>
            </p:nvSpPr>
            <p:spPr bwMode="auto">
              <a:xfrm flipH="1">
                <a:off x="1750216" y="3039866"/>
                <a:ext cx="130798" cy="3326267"/>
              </a:xfrm>
              <a:custGeom>
                <a:avLst/>
                <a:gdLst>
                  <a:gd name="T0" fmla="*/ 113843 w 130798"/>
                  <a:gd name="T1" fmla="*/ 0 h 3326267"/>
                  <a:gd name="T2" fmla="*/ 123316 w 130798"/>
                  <a:gd name="T3" fmla="*/ 3216510 h 3326267"/>
                  <a:gd name="T4" fmla="*/ 5193 w 130798"/>
                  <a:gd name="T5" fmla="*/ 3175567 h 3326267"/>
                  <a:gd name="T6" fmla="*/ 5193 w 130798"/>
                  <a:gd name="T7" fmla="*/ 1844419 h 3326267"/>
                  <a:gd name="T8" fmla="*/ 0 w 130798"/>
                  <a:gd name="T9" fmla="*/ 1819892 h 3326267"/>
                  <a:gd name="T10" fmla="*/ 0 w 130798"/>
                  <a:gd name="T11" fmla="*/ 209115 h 3326267"/>
                  <a:gd name="T12" fmla="*/ 113843 w 130798"/>
                  <a:gd name="T13" fmla="*/ 0 h 332626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30798" h="3326267">
                    <a:moveTo>
                      <a:pt x="113843" y="0"/>
                    </a:moveTo>
                    <a:cubicBezTo>
                      <a:pt x="134396" y="501233"/>
                      <a:pt x="134600" y="2691798"/>
                      <a:pt x="123316" y="3216510"/>
                    </a:cubicBezTo>
                    <a:cubicBezTo>
                      <a:pt x="115710" y="3468423"/>
                      <a:pt x="12626" y="3213004"/>
                      <a:pt x="5193" y="3175567"/>
                    </a:cubicBezTo>
                    <a:lnTo>
                      <a:pt x="5193" y="1844419"/>
                    </a:lnTo>
                    <a:lnTo>
                      <a:pt x="0" y="1819892"/>
                    </a:lnTo>
                    <a:lnTo>
                      <a:pt x="0" y="209115"/>
                    </a:lnTo>
                    <a:cubicBezTo>
                      <a:pt x="0" y="170724"/>
                      <a:pt x="73582" y="0"/>
                      <a:pt x="113843" y="0"/>
                    </a:cubicBezTo>
                    <a:close/>
                  </a:path>
                </a:pathLst>
              </a:custGeom>
              <a:solidFill>
                <a:srgbClr val="B8843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23" name="任意多边形 21">
                <a:extLst>
                  <a:ext uri="{FF2B5EF4-FFF2-40B4-BE49-F238E27FC236}">
                    <a16:creationId xmlns:a16="http://schemas.microsoft.com/office/drawing/2014/main" id="{DD7C1733-75EA-48BB-BB68-958282DA1129}"/>
                  </a:ext>
                </a:extLst>
              </p:cNvPr>
              <p:cNvSpPr>
                <a:spLocks/>
              </p:cNvSpPr>
              <p:nvPr/>
            </p:nvSpPr>
            <p:spPr bwMode="auto">
              <a:xfrm>
                <a:off x="1651587" y="3039866"/>
                <a:ext cx="130798" cy="3326267"/>
              </a:xfrm>
              <a:custGeom>
                <a:avLst/>
                <a:gdLst>
                  <a:gd name="T0" fmla="*/ 113843 w 130798"/>
                  <a:gd name="T1" fmla="*/ 0 h 3326267"/>
                  <a:gd name="T2" fmla="*/ 123316 w 130798"/>
                  <a:gd name="T3" fmla="*/ 3216510 h 3326267"/>
                  <a:gd name="T4" fmla="*/ 5193 w 130798"/>
                  <a:gd name="T5" fmla="*/ 3175567 h 3326267"/>
                  <a:gd name="T6" fmla="*/ 5193 w 130798"/>
                  <a:gd name="T7" fmla="*/ 1844419 h 3326267"/>
                  <a:gd name="T8" fmla="*/ 0 w 130798"/>
                  <a:gd name="T9" fmla="*/ 1819892 h 3326267"/>
                  <a:gd name="T10" fmla="*/ 0 w 130798"/>
                  <a:gd name="T11" fmla="*/ 209115 h 3326267"/>
                  <a:gd name="T12" fmla="*/ 113843 w 130798"/>
                  <a:gd name="T13" fmla="*/ 0 h 332626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30798" h="3326267">
                    <a:moveTo>
                      <a:pt x="113843" y="0"/>
                    </a:moveTo>
                    <a:cubicBezTo>
                      <a:pt x="134396" y="501233"/>
                      <a:pt x="134600" y="2691798"/>
                      <a:pt x="123316" y="3216510"/>
                    </a:cubicBezTo>
                    <a:cubicBezTo>
                      <a:pt x="115710" y="3468423"/>
                      <a:pt x="12626" y="3213004"/>
                      <a:pt x="5193" y="3175567"/>
                    </a:cubicBezTo>
                    <a:lnTo>
                      <a:pt x="5193" y="1844419"/>
                    </a:lnTo>
                    <a:lnTo>
                      <a:pt x="0" y="1819892"/>
                    </a:lnTo>
                    <a:lnTo>
                      <a:pt x="0" y="209115"/>
                    </a:lnTo>
                    <a:cubicBezTo>
                      <a:pt x="0" y="170724"/>
                      <a:pt x="73582" y="0"/>
                      <a:pt x="113843" y="0"/>
                    </a:cubicBezTo>
                    <a:close/>
                  </a:path>
                </a:pathLst>
              </a:custGeom>
              <a:solidFill>
                <a:srgbClr val="F9B14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grpSp>
        <p:sp>
          <p:nvSpPr>
            <p:cNvPr id="8" name="爆炸形 2 6">
              <a:extLst>
                <a:ext uri="{FF2B5EF4-FFF2-40B4-BE49-F238E27FC236}">
                  <a16:creationId xmlns:a16="http://schemas.microsoft.com/office/drawing/2014/main" id="{55E1B4E2-6976-467B-913E-B916FBFC2BF4}"/>
                </a:ext>
              </a:extLst>
            </p:cNvPr>
            <p:cNvSpPr>
              <a:spLocks noChangeArrowheads="1"/>
            </p:cNvSpPr>
            <p:nvPr/>
          </p:nvSpPr>
          <p:spPr bwMode="auto">
            <a:xfrm rot="779130">
              <a:off x="80356" y="3861562"/>
              <a:ext cx="1106549" cy="772160"/>
            </a:xfrm>
            <a:prstGeom prst="irregularSeal2">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等线" panose="02010600030101010101" pitchFamily="2" charset="-122"/>
                <a:cs typeface="+mn-cs"/>
              </a:endParaRPr>
            </a:p>
          </p:txBody>
        </p:sp>
        <p:sp>
          <p:nvSpPr>
            <p:cNvPr id="9" name="椭圆 7">
              <a:extLst>
                <a:ext uri="{FF2B5EF4-FFF2-40B4-BE49-F238E27FC236}">
                  <a16:creationId xmlns:a16="http://schemas.microsoft.com/office/drawing/2014/main" id="{1275E893-24F4-4B6E-935D-2F2A753446E6}"/>
                </a:ext>
              </a:extLst>
            </p:cNvPr>
            <p:cNvSpPr>
              <a:spLocks noChangeArrowheads="1"/>
            </p:cNvSpPr>
            <p:nvPr/>
          </p:nvSpPr>
          <p:spPr bwMode="auto">
            <a:xfrm>
              <a:off x="0" y="4100513"/>
              <a:ext cx="1174328" cy="410313"/>
            </a:xfrm>
            <a:prstGeom prst="ellipse">
              <a:avLst/>
            </a:pr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等线" panose="02010600030101010101" pitchFamily="2" charset="-122"/>
                <a:cs typeface="+mn-cs"/>
              </a:endParaRPr>
            </a:p>
          </p:txBody>
        </p:sp>
      </p:grpSp>
      <p:sp>
        <p:nvSpPr>
          <p:cNvPr id="39938" name="任意多边形 2"/>
          <p:cNvSpPr>
            <a:spLocks/>
          </p:cNvSpPr>
          <p:nvPr/>
        </p:nvSpPr>
        <p:spPr bwMode="auto">
          <a:xfrm>
            <a:off x="0" y="4213225"/>
            <a:ext cx="12192000" cy="2644775"/>
          </a:xfrm>
          <a:custGeom>
            <a:avLst/>
            <a:gdLst>
              <a:gd name="T0" fmla="*/ 8360180 w 12192000"/>
              <a:gd name="T1" fmla="*/ 0 h 2644815"/>
              <a:gd name="T2" fmla="*/ 12192000 w 12192000"/>
              <a:gd name="T3" fmla="*/ 844900 h 2644815"/>
              <a:gd name="T4" fmla="*/ 12192000 w 12192000"/>
              <a:gd name="T5" fmla="*/ 2644655 h 2644815"/>
              <a:gd name="T6" fmla="*/ 0 w 12192000"/>
              <a:gd name="T7" fmla="*/ 2644655 h 2644815"/>
              <a:gd name="T8" fmla="*/ 0 w 12192000"/>
              <a:gd name="T9" fmla="*/ 1458323 h 2644815"/>
              <a:gd name="T10" fmla="*/ 144023 w 12192000"/>
              <a:gd name="T11" fmla="*/ 1451077 h 2644815"/>
              <a:gd name="T12" fmla="*/ 8360180 w 12192000"/>
              <a:gd name="T13" fmla="*/ 0 h 264481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192000" h="2644815">
                <a:moveTo>
                  <a:pt x="8360180" y="0"/>
                </a:moveTo>
                <a:lnTo>
                  <a:pt x="12192000" y="844952"/>
                </a:lnTo>
                <a:lnTo>
                  <a:pt x="12192000" y="2644815"/>
                </a:lnTo>
                <a:lnTo>
                  <a:pt x="0" y="2644815"/>
                </a:lnTo>
                <a:lnTo>
                  <a:pt x="0" y="1458411"/>
                </a:lnTo>
                <a:lnTo>
                  <a:pt x="144023" y="1451165"/>
                </a:lnTo>
                <a:lnTo>
                  <a:pt x="8360180" y="0"/>
                </a:lnTo>
                <a:close/>
              </a:path>
            </a:pathLst>
          </a:custGeom>
          <a:solidFill>
            <a:srgbClr val="404040"/>
          </a:solidFill>
          <a:ln w="25400" cap="flat" cmpd="sng">
            <a:solidFill>
              <a:srgbClr val="000000">
                <a:alpha val="0"/>
              </a:srgbClr>
            </a:solidFill>
            <a:round/>
            <a:headEnd/>
            <a:tailEnd/>
          </a:ln>
        </p:spPr>
        <p:txBody>
          <a:bodyPr lIns="0" tIns="0" rIns="0" bIns="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endParaRPr>
          </a:p>
        </p:txBody>
      </p:sp>
      <p:sp>
        <p:nvSpPr>
          <p:cNvPr id="3" name="文本框 2">
            <a:extLst>
              <a:ext uri="{FF2B5EF4-FFF2-40B4-BE49-F238E27FC236}">
                <a16:creationId xmlns:a16="http://schemas.microsoft.com/office/drawing/2014/main" id="{9245CBEF-B433-4F21-9947-56A761C1E1AE}"/>
              </a:ext>
            </a:extLst>
          </p:cNvPr>
          <p:cNvSpPr txBox="1"/>
          <p:nvPr/>
        </p:nvSpPr>
        <p:spPr>
          <a:xfrm>
            <a:off x="6343773" y="5367606"/>
            <a:ext cx="5622134" cy="707886"/>
          </a:xfrm>
          <a:prstGeom prst="rect">
            <a:avLst/>
          </a:prstGeom>
          <a:noFill/>
        </p:spPr>
        <p:txBody>
          <a:bodyPr wrap="square" rtlCol="0">
            <a:sp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kumimoji="0" lang="zh-CN" altLang="en-US" sz="4000" b="1" i="0" u="none" strike="noStrike" kern="1200" cap="none" spc="0" normalizeH="0" baseline="0" noProof="0" dirty="0">
                <a:ln>
                  <a:noFill/>
                </a:ln>
                <a:solidFill>
                  <a:prstClr val="white">
                    <a:lumMod val="95000"/>
                  </a:prstClr>
                </a:solidFill>
                <a:effectLst/>
                <a:uLnTx/>
                <a:uFillTx/>
                <a:latin typeface="微软雅黑" pitchFamily="34" charset="-122"/>
                <a:ea typeface="微软雅黑" pitchFamily="34" charset="-122"/>
                <a:cs typeface="+mn-cs"/>
              </a:rPr>
              <a:t>用户操作可行性分析</a:t>
            </a:r>
          </a:p>
        </p:txBody>
      </p:sp>
      <p:sp>
        <p:nvSpPr>
          <p:cNvPr id="2" name="矩形 1">
            <a:extLst>
              <a:ext uri="{FF2B5EF4-FFF2-40B4-BE49-F238E27FC236}">
                <a16:creationId xmlns:a16="http://schemas.microsoft.com/office/drawing/2014/main" id="{31E932F9-2FC3-4905-8A18-E09CDE1B5044}"/>
              </a:ext>
            </a:extLst>
          </p:cNvPr>
          <p:cNvSpPr/>
          <p:nvPr/>
        </p:nvSpPr>
        <p:spPr>
          <a:xfrm>
            <a:off x="4015170" y="1124484"/>
            <a:ext cx="7682926" cy="1938992"/>
          </a:xfrm>
          <a:prstGeom prst="rect">
            <a:avLst/>
          </a:prstGeom>
        </p:spPr>
        <p:txBody>
          <a:bodyPr wrap="square">
            <a:spAutoFit/>
          </a:bodyPr>
          <a:lstStyle/>
          <a:p>
            <a:pPr marL="0" marR="0" lvl="0" indent="266700" algn="just"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00" cap="none" spc="0" normalizeH="0" baseline="0" noProof="0" dirty="0">
                <a:ln>
                  <a:noFill/>
                </a:ln>
                <a:solidFill>
                  <a:prstClr val="black"/>
                </a:solidFill>
                <a:effectLst/>
                <a:uLnTx/>
                <a:uFillTx/>
                <a:latin typeface="Calibri" panose="020F0502020204030204" pitchFamily="34" charset="0"/>
                <a:ea typeface="宋体" panose="02010600030101010101" pitchFamily="2" charset="-122"/>
                <a:cs typeface="宋体" panose="02010600030101010101" pitchFamily="2" charset="-122"/>
              </a:rPr>
              <a:t>     </a:t>
            </a:r>
            <a:r>
              <a:rPr kumimoji="0" lang="zh-CN" altLang="zh-CN" sz="2400" b="0" i="0" u="none" strike="noStrike" kern="100" cap="none" spc="0" normalizeH="0" baseline="0" noProof="0" dirty="0">
                <a:ln>
                  <a:noFill/>
                </a:ln>
                <a:solidFill>
                  <a:prstClr val="black"/>
                </a:solidFill>
                <a:effectLst/>
                <a:uLnTx/>
                <a:uFillTx/>
                <a:latin typeface="Calibri" panose="020F0502020204030204" pitchFamily="34" charset="0"/>
                <a:ea typeface="宋体" panose="02010600030101010101" pitchFamily="2" charset="-122"/>
                <a:cs typeface="宋体" panose="02010600030101010101" pitchFamily="2" charset="-122"/>
              </a:rPr>
              <a:t>城市学院的老师和学生都是完全能掌握小程序操作方法的，大家都格外熟悉微信，且在日常生活中也越来越离不开微信了，用户们在使用本小程序之前都已经使用过其它小程序，有一定的丰富经验，所以本项目的小程序在操作方面完全可行。</a:t>
            </a:r>
            <a:r>
              <a:rPr kumimoji="0" lang="zh-CN" altLang="en-US" sz="2400" b="0" i="0" u="none" strike="noStrike" kern="100" cap="none" spc="0" normalizeH="0" baseline="0" noProof="0" dirty="0">
                <a:ln>
                  <a:noFill/>
                </a:ln>
                <a:solidFill>
                  <a:prstClr val="black"/>
                </a:solidFill>
                <a:effectLst/>
                <a:uLnTx/>
                <a:uFillTx/>
                <a:latin typeface="Calibri" panose="020F0502020204030204" pitchFamily="34" charset="0"/>
                <a:ea typeface="宋体" panose="02010600030101010101" pitchFamily="2" charset="-122"/>
                <a:cs typeface="宋体" panose="02010600030101010101" pitchFamily="2" charset="-122"/>
              </a:rPr>
              <a:t>（基础功能的实现）</a:t>
            </a:r>
            <a:endParaRPr kumimoji="0" lang="zh-CN" altLang="zh-CN" sz="2400" b="0" i="0" u="none" strike="noStrike" kern="100" cap="none" spc="0" normalizeH="0" baseline="0" noProof="0" dirty="0">
              <a:ln>
                <a:noFill/>
              </a:ln>
              <a:solidFill>
                <a:prstClr val="black"/>
              </a:solidFill>
              <a:effectLst/>
              <a:uLnTx/>
              <a:uFillTx/>
              <a:latin typeface="Calibri" panose="020F0502020204030204" pitchFamily="34"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84604355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9938"/>
                                        </p:tgtEl>
                                        <p:attrNameLst>
                                          <p:attrName>style.visibility</p:attrName>
                                        </p:attrNameLst>
                                      </p:cBhvr>
                                      <p:to>
                                        <p:strVal val="visible"/>
                                      </p:to>
                                    </p:set>
                                    <p:animEffect transition="in" filter="fade">
                                      <p:cBhvr>
                                        <p:cTn id="7" dur="1000"/>
                                        <p:tgtEl>
                                          <p:spTgt spid="39938"/>
                                        </p:tgtEl>
                                      </p:cBhvr>
                                    </p:animEffect>
                                    <p:anim calcmode="lin" valueType="num">
                                      <p:cBhvr>
                                        <p:cTn id="8" dur="1000" fill="hold"/>
                                        <p:tgtEl>
                                          <p:spTgt spid="39938"/>
                                        </p:tgtEl>
                                        <p:attrNameLst>
                                          <p:attrName>ppt_x</p:attrName>
                                        </p:attrNameLst>
                                      </p:cBhvr>
                                      <p:tavLst>
                                        <p:tav tm="0">
                                          <p:val>
                                            <p:strVal val="#ppt_x"/>
                                          </p:val>
                                        </p:tav>
                                        <p:tav tm="100000">
                                          <p:val>
                                            <p:strVal val="#ppt_x"/>
                                          </p:val>
                                        </p:tav>
                                      </p:tavLst>
                                    </p:anim>
                                    <p:anim calcmode="lin" valueType="num">
                                      <p:cBhvr>
                                        <p:cTn id="9" dur="1000" fill="hold"/>
                                        <p:tgtEl>
                                          <p:spTgt spid="3993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4" presetClass="entr" presetSubtype="10"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randombar(horizontal)">
                                      <p:cBhvr>
                                        <p:cTn id="1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38"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674" name="组合 27"/>
          <p:cNvGrpSpPr>
            <a:grpSpLocks/>
          </p:cNvGrpSpPr>
          <p:nvPr/>
        </p:nvGrpSpPr>
        <p:grpSpPr bwMode="auto">
          <a:xfrm>
            <a:off x="6848475" y="1658939"/>
            <a:ext cx="5740400" cy="4740275"/>
            <a:chOff x="0" y="0"/>
            <a:chExt cx="4381501" cy="3617913"/>
          </a:xfrm>
        </p:grpSpPr>
        <p:grpSp>
          <p:nvGrpSpPr>
            <p:cNvPr id="28682" name="组合 30"/>
            <p:cNvGrpSpPr>
              <a:grpSpLocks/>
            </p:cNvGrpSpPr>
            <p:nvPr/>
          </p:nvGrpSpPr>
          <p:grpSpPr bwMode="auto">
            <a:xfrm rot="-1583184">
              <a:off x="0" y="0"/>
              <a:ext cx="4381501" cy="3617913"/>
              <a:chOff x="0" y="0"/>
              <a:chExt cx="4381501" cy="3617913"/>
            </a:xfrm>
          </p:grpSpPr>
          <p:sp>
            <p:nvSpPr>
              <p:cNvPr id="28689" name="Rectangle 49"/>
              <p:cNvSpPr>
                <a:spLocks noChangeArrowheads="1"/>
              </p:cNvSpPr>
              <p:nvPr/>
            </p:nvSpPr>
            <p:spPr bwMode="auto">
              <a:xfrm>
                <a:off x="230188" y="2593975"/>
                <a:ext cx="661988" cy="617538"/>
              </a:xfrm>
              <a:prstGeom prst="rect">
                <a:avLst/>
              </a:prstGeom>
              <a:solidFill>
                <a:srgbClr val="EBCFA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微软雅黑" pitchFamily="34" charset="-122"/>
                  <a:cs typeface="+mn-cs"/>
                </a:endParaRPr>
              </a:p>
            </p:txBody>
          </p:sp>
          <p:sp>
            <p:nvSpPr>
              <p:cNvPr id="28690" name="Freeform 50"/>
              <p:cNvSpPr>
                <a:spLocks/>
              </p:cNvSpPr>
              <p:nvPr/>
            </p:nvSpPr>
            <p:spPr bwMode="auto">
              <a:xfrm>
                <a:off x="128588" y="1776413"/>
                <a:ext cx="982663" cy="900113"/>
              </a:xfrm>
              <a:custGeom>
                <a:avLst/>
                <a:gdLst>
                  <a:gd name="T0" fmla="*/ 2147483647 w 375"/>
                  <a:gd name="T1" fmla="*/ 2147483647 h 343"/>
                  <a:gd name="T2" fmla="*/ 2147483647 w 375"/>
                  <a:gd name="T3" fmla="*/ 2147483647 h 343"/>
                  <a:gd name="T4" fmla="*/ 2147483647 w 375"/>
                  <a:gd name="T5" fmla="*/ 2147483647 h 343"/>
                  <a:gd name="T6" fmla="*/ 0 w 375"/>
                  <a:gd name="T7" fmla="*/ 2147483647 h 343"/>
                  <a:gd name="T8" fmla="*/ 0 w 375"/>
                  <a:gd name="T9" fmla="*/ 2147483647 h 343"/>
                  <a:gd name="T10" fmla="*/ 2147483647 w 375"/>
                  <a:gd name="T11" fmla="*/ 0 h 343"/>
                  <a:gd name="T12" fmla="*/ 2147483647 w 375"/>
                  <a:gd name="T13" fmla="*/ 0 h 343"/>
                  <a:gd name="T14" fmla="*/ 2147483647 w 375"/>
                  <a:gd name="T15" fmla="*/ 2147483647 h 343"/>
                  <a:gd name="T16" fmla="*/ 2147483647 w 375"/>
                  <a:gd name="T17" fmla="*/ 2147483647 h 34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75" h="343">
                    <a:moveTo>
                      <a:pt x="375" y="268"/>
                    </a:moveTo>
                    <a:cubicBezTo>
                      <a:pt x="375" y="310"/>
                      <a:pt x="345" y="343"/>
                      <a:pt x="307" y="343"/>
                    </a:cubicBezTo>
                    <a:cubicBezTo>
                      <a:pt x="69" y="343"/>
                      <a:pt x="69" y="343"/>
                      <a:pt x="69" y="343"/>
                    </a:cubicBezTo>
                    <a:cubicBezTo>
                      <a:pt x="31" y="343"/>
                      <a:pt x="0" y="310"/>
                      <a:pt x="0" y="268"/>
                    </a:cubicBezTo>
                    <a:cubicBezTo>
                      <a:pt x="0" y="75"/>
                      <a:pt x="0" y="75"/>
                      <a:pt x="0" y="75"/>
                    </a:cubicBezTo>
                    <a:cubicBezTo>
                      <a:pt x="0" y="33"/>
                      <a:pt x="31" y="0"/>
                      <a:pt x="69" y="0"/>
                    </a:cubicBezTo>
                    <a:cubicBezTo>
                      <a:pt x="307" y="0"/>
                      <a:pt x="307" y="0"/>
                      <a:pt x="307" y="0"/>
                    </a:cubicBezTo>
                    <a:cubicBezTo>
                      <a:pt x="345" y="0"/>
                      <a:pt x="375" y="33"/>
                      <a:pt x="375" y="75"/>
                    </a:cubicBezTo>
                    <a:lnTo>
                      <a:pt x="375" y="268"/>
                    </a:lnTo>
                    <a:close/>
                  </a:path>
                </a:pathLst>
              </a:custGeom>
              <a:solidFill>
                <a:srgbClr val="FADAB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28691" name="Freeform 51"/>
              <p:cNvSpPr>
                <a:spLocks/>
              </p:cNvSpPr>
              <p:nvPr/>
            </p:nvSpPr>
            <p:spPr bwMode="auto">
              <a:xfrm>
                <a:off x="12701" y="1749425"/>
                <a:ext cx="428625" cy="931863"/>
              </a:xfrm>
              <a:custGeom>
                <a:avLst/>
                <a:gdLst>
                  <a:gd name="T0" fmla="*/ 2147483647 w 163"/>
                  <a:gd name="T1" fmla="*/ 0 h 355"/>
                  <a:gd name="T2" fmla="*/ 2147483647 w 163"/>
                  <a:gd name="T3" fmla="*/ 2147483647 h 355"/>
                  <a:gd name="T4" fmla="*/ 2147483647 w 163"/>
                  <a:gd name="T5" fmla="*/ 2147483647 h 355"/>
                  <a:gd name="T6" fmla="*/ 2147483647 w 163"/>
                  <a:gd name="T7" fmla="*/ 2147483647 h 355"/>
                  <a:gd name="T8" fmla="*/ 2147483647 w 163"/>
                  <a:gd name="T9" fmla="*/ 2147483647 h 355"/>
                  <a:gd name="T10" fmla="*/ 2147483647 w 163"/>
                  <a:gd name="T11" fmla="*/ 2147483647 h 355"/>
                  <a:gd name="T12" fmla="*/ 2147483647 w 163"/>
                  <a:gd name="T13" fmla="*/ 2147483647 h 355"/>
                  <a:gd name="T14" fmla="*/ 2147483647 w 163"/>
                  <a:gd name="T15" fmla="*/ 0 h 355"/>
                  <a:gd name="T16" fmla="*/ 2147483647 w 163"/>
                  <a:gd name="T17" fmla="*/ 0 h 35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63" h="355">
                    <a:moveTo>
                      <a:pt x="62" y="0"/>
                    </a:moveTo>
                    <a:cubicBezTo>
                      <a:pt x="28" y="0"/>
                      <a:pt x="0" y="28"/>
                      <a:pt x="1" y="64"/>
                    </a:cubicBezTo>
                    <a:cubicBezTo>
                      <a:pt x="9" y="290"/>
                      <a:pt x="9" y="290"/>
                      <a:pt x="9" y="290"/>
                    </a:cubicBezTo>
                    <a:cubicBezTo>
                      <a:pt x="10" y="325"/>
                      <a:pt x="39" y="355"/>
                      <a:pt x="74" y="355"/>
                    </a:cubicBezTo>
                    <a:cubicBezTo>
                      <a:pt x="101" y="355"/>
                      <a:pt x="101" y="355"/>
                      <a:pt x="101" y="355"/>
                    </a:cubicBezTo>
                    <a:cubicBezTo>
                      <a:pt x="136" y="355"/>
                      <a:pt x="163" y="327"/>
                      <a:pt x="162" y="291"/>
                    </a:cubicBezTo>
                    <a:cubicBezTo>
                      <a:pt x="154" y="65"/>
                      <a:pt x="154" y="65"/>
                      <a:pt x="154" y="65"/>
                    </a:cubicBezTo>
                    <a:cubicBezTo>
                      <a:pt x="153" y="30"/>
                      <a:pt x="124" y="1"/>
                      <a:pt x="89" y="0"/>
                    </a:cubicBezTo>
                    <a:lnTo>
                      <a:pt x="62" y="0"/>
                    </a:lnTo>
                    <a:close/>
                  </a:path>
                </a:pathLst>
              </a:custGeom>
              <a:solidFill>
                <a:srgbClr val="FADAB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28692" name="Rectangle 52"/>
              <p:cNvSpPr>
                <a:spLocks noChangeArrowheads="1"/>
              </p:cNvSpPr>
              <p:nvPr/>
            </p:nvSpPr>
            <p:spPr bwMode="auto">
              <a:xfrm>
                <a:off x="161926" y="2744788"/>
                <a:ext cx="823913" cy="254000"/>
              </a:xfrm>
              <a:prstGeom prst="rect">
                <a:avLst/>
              </a:prstGeom>
              <a:solidFill>
                <a:srgbClr val="FEFAD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微软雅黑" pitchFamily="34" charset="-122"/>
                  <a:cs typeface="+mn-cs"/>
                </a:endParaRPr>
              </a:p>
            </p:txBody>
          </p:sp>
          <p:sp>
            <p:nvSpPr>
              <p:cNvPr id="28693" name="Rectangle 53"/>
              <p:cNvSpPr>
                <a:spLocks noChangeArrowheads="1"/>
              </p:cNvSpPr>
              <p:nvPr/>
            </p:nvSpPr>
            <p:spPr bwMode="auto">
              <a:xfrm>
                <a:off x="560388" y="2744788"/>
                <a:ext cx="425450" cy="254000"/>
              </a:xfrm>
              <a:prstGeom prst="rect">
                <a:avLst/>
              </a:prstGeom>
              <a:solidFill>
                <a:srgbClr val="BFBCA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微软雅黑" pitchFamily="34" charset="-122"/>
                  <a:cs typeface="+mn-cs"/>
                </a:endParaRPr>
              </a:p>
            </p:txBody>
          </p:sp>
          <p:sp>
            <p:nvSpPr>
              <p:cNvPr id="28694" name="Rectangle 54"/>
              <p:cNvSpPr>
                <a:spLocks noChangeArrowheads="1"/>
              </p:cNvSpPr>
              <p:nvPr/>
            </p:nvSpPr>
            <p:spPr bwMode="auto">
              <a:xfrm>
                <a:off x="73026" y="2998788"/>
                <a:ext cx="1004888" cy="619125"/>
              </a:xfrm>
              <a:prstGeom prst="rect">
                <a:avLst/>
              </a:prstGeom>
              <a:solidFill>
                <a:srgbClr val="473F3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微软雅黑" pitchFamily="34" charset="-122"/>
                  <a:cs typeface="+mn-cs"/>
                </a:endParaRPr>
              </a:p>
            </p:txBody>
          </p:sp>
          <p:sp>
            <p:nvSpPr>
              <p:cNvPr id="28695" name="Rectangle 55"/>
              <p:cNvSpPr>
                <a:spLocks noChangeArrowheads="1"/>
              </p:cNvSpPr>
              <p:nvPr/>
            </p:nvSpPr>
            <p:spPr bwMode="auto">
              <a:xfrm>
                <a:off x="560388" y="2998788"/>
                <a:ext cx="517525" cy="619125"/>
              </a:xfrm>
              <a:prstGeom prst="rect">
                <a:avLst/>
              </a:prstGeom>
              <a:solidFill>
                <a:srgbClr val="352F2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微软雅黑" pitchFamily="34" charset="-122"/>
                  <a:cs typeface="+mn-cs"/>
                </a:endParaRPr>
              </a:p>
            </p:txBody>
          </p:sp>
          <p:sp>
            <p:nvSpPr>
              <p:cNvPr id="28696" name="Oval 56"/>
              <p:cNvSpPr>
                <a:spLocks noChangeArrowheads="1"/>
              </p:cNvSpPr>
              <p:nvPr/>
            </p:nvSpPr>
            <p:spPr bwMode="auto">
              <a:xfrm>
                <a:off x="800101" y="2806700"/>
                <a:ext cx="152400" cy="149225"/>
              </a:xfrm>
              <a:prstGeom prst="ellipse">
                <a:avLst/>
              </a:prstGeom>
              <a:solidFill>
                <a:srgbClr val="F9E59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微软雅黑" pitchFamily="34" charset="-122"/>
                  <a:cs typeface="+mn-cs"/>
                </a:endParaRPr>
              </a:p>
            </p:txBody>
          </p:sp>
          <p:sp>
            <p:nvSpPr>
              <p:cNvPr id="28697" name="Freeform 57"/>
              <p:cNvSpPr>
                <a:spLocks/>
              </p:cNvSpPr>
              <p:nvPr/>
            </p:nvSpPr>
            <p:spPr bwMode="auto">
              <a:xfrm>
                <a:off x="244476" y="0"/>
                <a:ext cx="3476625" cy="2555875"/>
              </a:xfrm>
              <a:custGeom>
                <a:avLst/>
                <a:gdLst>
                  <a:gd name="T0" fmla="*/ 2147483647 w 1326"/>
                  <a:gd name="T1" fmla="*/ 0 h 974"/>
                  <a:gd name="T2" fmla="*/ 2147483647 w 1326"/>
                  <a:gd name="T3" fmla="*/ 0 h 974"/>
                  <a:gd name="T4" fmla="*/ 0 w 1326"/>
                  <a:gd name="T5" fmla="*/ 2147483647 h 974"/>
                  <a:gd name="T6" fmla="*/ 0 w 1326"/>
                  <a:gd name="T7" fmla="*/ 2147483647 h 974"/>
                  <a:gd name="T8" fmla="*/ 2147483647 w 1326"/>
                  <a:gd name="T9" fmla="*/ 2147483647 h 974"/>
                  <a:gd name="T10" fmla="*/ 2147483647 w 1326"/>
                  <a:gd name="T11" fmla="*/ 2147483647 h 974"/>
                  <a:gd name="T12" fmla="*/ 2147483647 w 1326"/>
                  <a:gd name="T13" fmla="*/ 2147483647 h 974"/>
                  <a:gd name="T14" fmla="*/ 2147483647 w 1326"/>
                  <a:gd name="T15" fmla="*/ 2147483647 h 974"/>
                  <a:gd name="T16" fmla="*/ 2147483647 w 1326"/>
                  <a:gd name="T17" fmla="*/ 0 h 97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326" h="974">
                    <a:moveTo>
                      <a:pt x="1266" y="0"/>
                    </a:moveTo>
                    <a:cubicBezTo>
                      <a:pt x="60" y="0"/>
                      <a:pt x="60" y="0"/>
                      <a:pt x="60" y="0"/>
                    </a:cubicBezTo>
                    <a:cubicBezTo>
                      <a:pt x="27" y="0"/>
                      <a:pt x="0" y="28"/>
                      <a:pt x="0" y="62"/>
                    </a:cubicBezTo>
                    <a:cubicBezTo>
                      <a:pt x="0" y="912"/>
                      <a:pt x="0" y="912"/>
                      <a:pt x="0" y="912"/>
                    </a:cubicBezTo>
                    <a:cubicBezTo>
                      <a:pt x="0" y="946"/>
                      <a:pt x="27" y="974"/>
                      <a:pt x="60" y="974"/>
                    </a:cubicBezTo>
                    <a:cubicBezTo>
                      <a:pt x="1266" y="974"/>
                      <a:pt x="1266" y="974"/>
                      <a:pt x="1266" y="974"/>
                    </a:cubicBezTo>
                    <a:cubicBezTo>
                      <a:pt x="1300" y="974"/>
                      <a:pt x="1326" y="946"/>
                      <a:pt x="1326" y="912"/>
                    </a:cubicBezTo>
                    <a:cubicBezTo>
                      <a:pt x="1326" y="62"/>
                      <a:pt x="1326" y="62"/>
                      <a:pt x="1326" y="62"/>
                    </a:cubicBezTo>
                    <a:cubicBezTo>
                      <a:pt x="1326" y="28"/>
                      <a:pt x="1300" y="0"/>
                      <a:pt x="1266" y="0"/>
                    </a:cubicBezTo>
                    <a:close/>
                  </a:path>
                </a:pathLst>
              </a:custGeom>
              <a:solidFill>
                <a:srgbClr val="43576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28698" name="Oval 58"/>
              <p:cNvSpPr>
                <a:spLocks noChangeArrowheads="1"/>
              </p:cNvSpPr>
              <p:nvPr/>
            </p:nvSpPr>
            <p:spPr bwMode="auto">
              <a:xfrm>
                <a:off x="401638" y="1820863"/>
                <a:ext cx="69850" cy="71438"/>
              </a:xfrm>
              <a:prstGeom prst="ellipse">
                <a:avLst/>
              </a:prstGeom>
              <a:solidFill>
                <a:srgbClr val="F0EEE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微软雅黑" pitchFamily="34" charset="-122"/>
                  <a:cs typeface="+mn-cs"/>
                </a:endParaRPr>
              </a:p>
            </p:txBody>
          </p:sp>
          <p:sp>
            <p:nvSpPr>
              <p:cNvPr id="28699" name="Oval 59"/>
              <p:cNvSpPr>
                <a:spLocks noChangeArrowheads="1"/>
              </p:cNvSpPr>
              <p:nvPr/>
            </p:nvSpPr>
            <p:spPr bwMode="auto">
              <a:xfrm>
                <a:off x="401638" y="1592263"/>
                <a:ext cx="69850" cy="73025"/>
              </a:xfrm>
              <a:prstGeom prst="ellipse">
                <a:avLst/>
              </a:prstGeom>
              <a:solidFill>
                <a:srgbClr val="F0EEE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微软雅黑" pitchFamily="34" charset="-122"/>
                  <a:cs typeface="+mn-cs"/>
                </a:endParaRPr>
              </a:p>
            </p:txBody>
          </p:sp>
          <p:sp>
            <p:nvSpPr>
              <p:cNvPr id="28700" name="Oval 60"/>
              <p:cNvSpPr>
                <a:spLocks noChangeArrowheads="1"/>
              </p:cNvSpPr>
              <p:nvPr/>
            </p:nvSpPr>
            <p:spPr bwMode="auto">
              <a:xfrm>
                <a:off x="401638" y="1366838"/>
                <a:ext cx="69850" cy="71438"/>
              </a:xfrm>
              <a:prstGeom prst="ellipse">
                <a:avLst/>
              </a:prstGeom>
              <a:solidFill>
                <a:srgbClr val="F0EEE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微软雅黑" pitchFamily="34" charset="-122"/>
                  <a:cs typeface="+mn-cs"/>
                </a:endParaRPr>
              </a:p>
            </p:txBody>
          </p:sp>
          <p:sp>
            <p:nvSpPr>
              <p:cNvPr id="28701" name="Oval 61"/>
              <p:cNvSpPr>
                <a:spLocks noChangeArrowheads="1"/>
              </p:cNvSpPr>
              <p:nvPr/>
            </p:nvSpPr>
            <p:spPr bwMode="auto">
              <a:xfrm>
                <a:off x="401638" y="1138238"/>
                <a:ext cx="69850" cy="74613"/>
              </a:xfrm>
              <a:prstGeom prst="ellipse">
                <a:avLst/>
              </a:prstGeom>
              <a:solidFill>
                <a:srgbClr val="F0EEE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微软雅黑" pitchFamily="34" charset="-122"/>
                  <a:cs typeface="+mn-cs"/>
                </a:endParaRPr>
              </a:p>
            </p:txBody>
          </p:sp>
          <p:sp>
            <p:nvSpPr>
              <p:cNvPr id="28702" name="Rectangle 63"/>
              <p:cNvSpPr>
                <a:spLocks noChangeArrowheads="1"/>
              </p:cNvSpPr>
              <p:nvPr/>
            </p:nvSpPr>
            <p:spPr bwMode="auto">
              <a:xfrm>
                <a:off x="658813" y="195263"/>
                <a:ext cx="2862263" cy="2168525"/>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微软雅黑" pitchFamily="34" charset="-122"/>
                  <a:cs typeface="+mn-cs"/>
                </a:endParaRPr>
              </a:p>
            </p:txBody>
          </p:sp>
          <p:sp>
            <p:nvSpPr>
              <p:cNvPr id="28703" name="Freeform 64"/>
              <p:cNvSpPr>
                <a:spLocks/>
              </p:cNvSpPr>
              <p:nvPr/>
            </p:nvSpPr>
            <p:spPr bwMode="auto">
              <a:xfrm>
                <a:off x="658813" y="195263"/>
                <a:ext cx="2862263" cy="2168525"/>
              </a:xfrm>
              <a:custGeom>
                <a:avLst/>
                <a:gdLst>
                  <a:gd name="T0" fmla="*/ 2147483647 w 1803"/>
                  <a:gd name="T1" fmla="*/ 0 h 1366"/>
                  <a:gd name="T2" fmla="*/ 2147483647 w 1803"/>
                  <a:gd name="T3" fmla="*/ 2147483647 h 1366"/>
                  <a:gd name="T4" fmla="*/ 0 w 1803"/>
                  <a:gd name="T5" fmla="*/ 2147483647 h 1366"/>
                  <a:gd name="T6" fmla="*/ 2147483647 w 1803"/>
                  <a:gd name="T7" fmla="*/ 0 h 136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803" h="1366">
                    <a:moveTo>
                      <a:pt x="1803" y="0"/>
                    </a:moveTo>
                    <a:lnTo>
                      <a:pt x="1803" y="1366"/>
                    </a:lnTo>
                    <a:lnTo>
                      <a:pt x="0" y="1366"/>
                    </a:lnTo>
                    <a:lnTo>
                      <a:pt x="180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28704" name="Freeform 72"/>
              <p:cNvSpPr>
                <a:spLocks/>
              </p:cNvSpPr>
              <p:nvPr/>
            </p:nvSpPr>
            <p:spPr bwMode="auto">
              <a:xfrm>
                <a:off x="2519363" y="1747838"/>
                <a:ext cx="481013" cy="603250"/>
              </a:xfrm>
              <a:custGeom>
                <a:avLst/>
                <a:gdLst>
                  <a:gd name="T0" fmla="*/ 2147483647 w 183"/>
                  <a:gd name="T1" fmla="*/ 2147483647 h 230"/>
                  <a:gd name="T2" fmla="*/ 2147483647 w 183"/>
                  <a:gd name="T3" fmla="*/ 2147483647 h 230"/>
                  <a:gd name="T4" fmla="*/ 2147483647 w 183"/>
                  <a:gd name="T5" fmla="*/ 2147483647 h 230"/>
                  <a:gd name="T6" fmla="*/ 2147483647 w 183"/>
                  <a:gd name="T7" fmla="*/ 2147483647 h 230"/>
                  <a:gd name="T8" fmla="*/ 2147483647 w 183"/>
                  <a:gd name="T9" fmla="*/ 2147483647 h 230"/>
                  <a:gd name="T10" fmla="*/ 2147483647 w 183"/>
                  <a:gd name="T11" fmla="*/ 2147483647 h 230"/>
                  <a:gd name="T12" fmla="*/ 2147483647 w 183"/>
                  <a:gd name="T13" fmla="*/ 2147483647 h 230"/>
                  <a:gd name="T14" fmla="*/ 2147483647 w 183"/>
                  <a:gd name="T15" fmla="*/ 2147483647 h 230"/>
                  <a:gd name="T16" fmla="*/ 2147483647 w 183"/>
                  <a:gd name="T17" fmla="*/ 2147483647 h 23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83" h="230">
                    <a:moveTo>
                      <a:pt x="42" y="11"/>
                    </a:moveTo>
                    <a:cubicBezTo>
                      <a:pt x="62" y="0"/>
                      <a:pt x="87" y="7"/>
                      <a:pt x="99" y="27"/>
                    </a:cubicBezTo>
                    <a:cubicBezTo>
                      <a:pt x="172" y="153"/>
                      <a:pt x="172" y="153"/>
                      <a:pt x="172" y="153"/>
                    </a:cubicBezTo>
                    <a:cubicBezTo>
                      <a:pt x="183" y="173"/>
                      <a:pt x="176" y="198"/>
                      <a:pt x="156" y="210"/>
                    </a:cubicBezTo>
                    <a:cubicBezTo>
                      <a:pt x="141" y="218"/>
                      <a:pt x="141" y="218"/>
                      <a:pt x="141" y="218"/>
                    </a:cubicBezTo>
                    <a:cubicBezTo>
                      <a:pt x="121" y="230"/>
                      <a:pt x="96" y="223"/>
                      <a:pt x="84" y="203"/>
                    </a:cubicBezTo>
                    <a:cubicBezTo>
                      <a:pt x="11" y="77"/>
                      <a:pt x="11" y="77"/>
                      <a:pt x="11" y="77"/>
                    </a:cubicBezTo>
                    <a:cubicBezTo>
                      <a:pt x="0" y="57"/>
                      <a:pt x="7" y="31"/>
                      <a:pt x="27" y="20"/>
                    </a:cubicBezTo>
                    <a:lnTo>
                      <a:pt x="42" y="11"/>
                    </a:lnTo>
                    <a:close/>
                  </a:path>
                </a:pathLst>
              </a:custGeom>
              <a:solidFill>
                <a:srgbClr val="FADAB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28705" name="Freeform 73"/>
              <p:cNvSpPr>
                <a:spLocks/>
              </p:cNvSpPr>
              <p:nvPr/>
            </p:nvSpPr>
            <p:spPr bwMode="auto">
              <a:xfrm>
                <a:off x="2527301" y="1747838"/>
                <a:ext cx="469900" cy="536575"/>
              </a:xfrm>
              <a:custGeom>
                <a:avLst/>
                <a:gdLst>
                  <a:gd name="T0" fmla="*/ 2147483647 w 179"/>
                  <a:gd name="T1" fmla="*/ 2147483647 h 205"/>
                  <a:gd name="T2" fmla="*/ 2147483647 w 179"/>
                  <a:gd name="T3" fmla="*/ 2147483647 h 205"/>
                  <a:gd name="T4" fmla="*/ 2147483647 w 179"/>
                  <a:gd name="T5" fmla="*/ 2147483647 h 205"/>
                  <a:gd name="T6" fmla="*/ 2147483647 w 179"/>
                  <a:gd name="T7" fmla="*/ 2147483647 h 205"/>
                  <a:gd name="T8" fmla="*/ 2147483647 w 179"/>
                  <a:gd name="T9" fmla="*/ 2147483647 h 205"/>
                  <a:gd name="T10" fmla="*/ 2147483647 w 179"/>
                  <a:gd name="T11" fmla="*/ 2147483647 h 205"/>
                  <a:gd name="T12" fmla="*/ 2147483647 w 179"/>
                  <a:gd name="T13" fmla="*/ 2147483647 h 205"/>
                  <a:gd name="T14" fmla="*/ 2147483647 w 179"/>
                  <a:gd name="T15" fmla="*/ 2147483647 h 205"/>
                  <a:gd name="T16" fmla="*/ 2147483647 w 179"/>
                  <a:gd name="T17" fmla="*/ 2147483647 h 2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9" h="205">
                    <a:moveTo>
                      <a:pt x="4" y="66"/>
                    </a:moveTo>
                    <a:cubicBezTo>
                      <a:pt x="9" y="64"/>
                      <a:pt x="9" y="64"/>
                      <a:pt x="9" y="64"/>
                    </a:cubicBezTo>
                    <a:cubicBezTo>
                      <a:pt x="38" y="47"/>
                      <a:pt x="105" y="40"/>
                      <a:pt x="122" y="69"/>
                    </a:cubicBezTo>
                    <a:cubicBezTo>
                      <a:pt x="160" y="205"/>
                      <a:pt x="160" y="205"/>
                      <a:pt x="160" y="205"/>
                    </a:cubicBezTo>
                    <a:cubicBezTo>
                      <a:pt x="175" y="192"/>
                      <a:pt x="179" y="170"/>
                      <a:pt x="169" y="153"/>
                    </a:cubicBezTo>
                    <a:cubicBezTo>
                      <a:pt x="96" y="27"/>
                      <a:pt x="96" y="27"/>
                      <a:pt x="96" y="27"/>
                    </a:cubicBezTo>
                    <a:cubicBezTo>
                      <a:pt x="84" y="7"/>
                      <a:pt x="59" y="0"/>
                      <a:pt x="39" y="11"/>
                    </a:cubicBezTo>
                    <a:cubicBezTo>
                      <a:pt x="24" y="20"/>
                      <a:pt x="24" y="20"/>
                      <a:pt x="24" y="20"/>
                    </a:cubicBezTo>
                    <a:cubicBezTo>
                      <a:pt x="7" y="30"/>
                      <a:pt x="0" y="49"/>
                      <a:pt x="4" y="66"/>
                    </a:cubicBezTo>
                    <a:close/>
                  </a:path>
                </a:pathLst>
              </a:custGeom>
              <a:solidFill>
                <a:srgbClr val="EBCFA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28706" name="Freeform 74"/>
              <p:cNvSpPr>
                <a:spLocks/>
              </p:cNvSpPr>
              <p:nvPr/>
            </p:nvSpPr>
            <p:spPr bwMode="auto">
              <a:xfrm>
                <a:off x="2747963" y="1612900"/>
                <a:ext cx="482600" cy="606425"/>
              </a:xfrm>
              <a:custGeom>
                <a:avLst/>
                <a:gdLst>
                  <a:gd name="T0" fmla="*/ 2147483647 w 184"/>
                  <a:gd name="T1" fmla="*/ 2147483647 h 231"/>
                  <a:gd name="T2" fmla="*/ 2147483647 w 184"/>
                  <a:gd name="T3" fmla="*/ 2147483647 h 231"/>
                  <a:gd name="T4" fmla="*/ 2147483647 w 184"/>
                  <a:gd name="T5" fmla="*/ 2147483647 h 231"/>
                  <a:gd name="T6" fmla="*/ 2147483647 w 184"/>
                  <a:gd name="T7" fmla="*/ 2147483647 h 231"/>
                  <a:gd name="T8" fmla="*/ 2147483647 w 184"/>
                  <a:gd name="T9" fmla="*/ 2147483647 h 231"/>
                  <a:gd name="T10" fmla="*/ 2147483647 w 184"/>
                  <a:gd name="T11" fmla="*/ 2147483647 h 231"/>
                  <a:gd name="T12" fmla="*/ 2147483647 w 184"/>
                  <a:gd name="T13" fmla="*/ 2147483647 h 231"/>
                  <a:gd name="T14" fmla="*/ 2147483647 w 184"/>
                  <a:gd name="T15" fmla="*/ 2147483647 h 231"/>
                  <a:gd name="T16" fmla="*/ 2147483647 w 184"/>
                  <a:gd name="T17" fmla="*/ 2147483647 h 23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84" h="231">
                    <a:moveTo>
                      <a:pt x="42" y="12"/>
                    </a:moveTo>
                    <a:cubicBezTo>
                      <a:pt x="62" y="0"/>
                      <a:pt x="88" y="7"/>
                      <a:pt x="99" y="27"/>
                    </a:cubicBezTo>
                    <a:cubicBezTo>
                      <a:pt x="172" y="153"/>
                      <a:pt x="172" y="153"/>
                      <a:pt x="172" y="153"/>
                    </a:cubicBezTo>
                    <a:cubicBezTo>
                      <a:pt x="184" y="173"/>
                      <a:pt x="177" y="199"/>
                      <a:pt x="157" y="210"/>
                    </a:cubicBezTo>
                    <a:cubicBezTo>
                      <a:pt x="142" y="219"/>
                      <a:pt x="142" y="219"/>
                      <a:pt x="142" y="219"/>
                    </a:cubicBezTo>
                    <a:cubicBezTo>
                      <a:pt x="122" y="231"/>
                      <a:pt x="96" y="224"/>
                      <a:pt x="85" y="204"/>
                    </a:cubicBezTo>
                    <a:cubicBezTo>
                      <a:pt x="12" y="78"/>
                      <a:pt x="12" y="78"/>
                      <a:pt x="12" y="78"/>
                    </a:cubicBezTo>
                    <a:cubicBezTo>
                      <a:pt x="0" y="58"/>
                      <a:pt x="7" y="32"/>
                      <a:pt x="27" y="20"/>
                    </a:cubicBezTo>
                    <a:lnTo>
                      <a:pt x="42" y="12"/>
                    </a:lnTo>
                    <a:close/>
                  </a:path>
                </a:pathLst>
              </a:custGeom>
              <a:solidFill>
                <a:srgbClr val="FADAB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28707" name="Freeform 75"/>
              <p:cNvSpPr>
                <a:spLocks/>
              </p:cNvSpPr>
              <p:nvPr/>
            </p:nvSpPr>
            <p:spPr bwMode="auto">
              <a:xfrm>
                <a:off x="2755901" y="1612900"/>
                <a:ext cx="469900" cy="538163"/>
              </a:xfrm>
              <a:custGeom>
                <a:avLst/>
                <a:gdLst>
                  <a:gd name="T0" fmla="*/ 2147483647 w 179"/>
                  <a:gd name="T1" fmla="*/ 2147483647 h 205"/>
                  <a:gd name="T2" fmla="*/ 2147483647 w 179"/>
                  <a:gd name="T3" fmla="*/ 2147483647 h 205"/>
                  <a:gd name="T4" fmla="*/ 2147483647 w 179"/>
                  <a:gd name="T5" fmla="*/ 2147483647 h 205"/>
                  <a:gd name="T6" fmla="*/ 2147483647 w 179"/>
                  <a:gd name="T7" fmla="*/ 2147483647 h 205"/>
                  <a:gd name="T8" fmla="*/ 2147483647 w 179"/>
                  <a:gd name="T9" fmla="*/ 2147483647 h 205"/>
                  <a:gd name="T10" fmla="*/ 2147483647 w 179"/>
                  <a:gd name="T11" fmla="*/ 2147483647 h 205"/>
                  <a:gd name="T12" fmla="*/ 2147483647 w 179"/>
                  <a:gd name="T13" fmla="*/ 2147483647 h 205"/>
                  <a:gd name="T14" fmla="*/ 2147483647 w 179"/>
                  <a:gd name="T15" fmla="*/ 2147483647 h 205"/>
                  <a:gd name="T16" fmla="*/ 2147483647 w 179"/>
                  <a:gd name="T17" fmla="*/ 2147483647 h 2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9" h="205">
                    <a:moveTo>
                      <a:pt x="5" y="67"/>
                    </a:moveTo>
                    <a:cubicBezTo>
                      <a:pt x="9" y="64"/>
                      <a:pt x="9" y="64"/>
                      <a:pt x="9" y="64"/>
                    </a:cubicBezTo>
                    <a:cubicBezTo>
                      <a:pt x="38" y="47"/>
                      <a:pt x="104" y="41"/>
                      <a:pt x="121" y="70"/>
                    </a:cubicBezTo>
                    <a:cubicBezTo>
                      <a:pt x="161" y="205"/>
                      <a:pt x="161" y="205"/>
                      <a:pt x="161" y="205"/>
                    </a:cubicBezTo>
                    <a:cubicBezTo>
                      <a:pt x="175" y="192"/>
                      <a:pt x="179" y="171"/>
                      <a:pt x="169" y="153"/>
                    </a:cubicBezTo>
                    <a:cubicBezTo>
                      <a:pt x="96" y="27"/>
                      <a:pt x="96" y="27"/>
                      <a:pt x="96" y="27"/>
                    </a:cubicBezTo>
                    <a:cubicBezTo>
                      <a:pt x="85" y="7"/>
                      <a:pt x="59" y="0"/>
                      <a:pt x="39" y="12"/>
                    </a:cubicBezTo>
                    <a:cubicBezTo>
                      <a:pt x="24" y="20"/>
                      <a:pt x="24" y="20"/>
                      <a:pt x="24" y="20"/>
                    </a:cubicBezTo>
                    <a:cubicBezTo>
                      <a:pt x="8" y="30"/>
                      <a:pt x="0" y="49"/>
                      <a:pt x="5" y="67"/>
                    </a:cubicBezTo>
                    <a:close/>
                  </a:path>
                </a:pathLst>
              </a:custGeom>
              <a:solidFill>
                <a:srgbClr val="EBCFA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28708" name="Freeform 76"/>
              <p:cNvSpPr>
                <a:spLocks/>
              </p:cNvSpPr>
              <p:nvPr/>
            </p:nvSpPr>
            <p:spPr bwMode="auto">
              <a:xfrm>
                <a:off x="2978151" y="1479550"/>
                <a:ext cx="482600" cy="606425"/>
              </a:xfrm>
              <a:custGeom>
                <a:avLst/>
                <a:gdLst>
                  <a:gd name="T0" fmla="*/ 2147483647 w 184"/>
                  <a:gd name="T1" fmla="*/ 2147483647 h 231"/>
                  <a:gd name="T2" fmla="*/ 2147483647 w 184"/>
                  <a:gd name="T3" fmla="*/ 2147483647 h 231"/>
                  <a:gd name="T4" fmla="*/ 2147483647 w 184"/>
                  <a:gd name="T5" fmla="*/ 2147483647 h 231"/>
                  <a:gd name="T6" fmla="*/ 2147483647 w 184"/>
                  <a:gd name="T7" fmla="*/ 2147483647 h 231"/>
                  <a:gd name="T8" fmla="*/ 2147483647 w 184"/>
                  <a:gd name="T9" fmla="*/ 2147483647 h 231"/>
                  <a:gd name="T10" fmla="*/ 2147483647 w 184"/>
                  <a:gd name="T11" fmla="*/ 2147483647 h 231"/>
                  <a:gd name="T12" fmla="*/ 2147483647 w 184"/>
                  <a:gd name="T13" fmla="*/ 2147483647 h 231"/>
                  <a:gd name="T14" fmla="*/ 2147483647 w 184"/>
                  <a:gd name="T15" fmla="*/ 2147483647 h 231"/>
                  <a:gd name="T16" fmla="*/ 2147483647 w 184"/>
                  <a:gd name="T17" fmla="*/ 2147483647 h 23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84" h="231">
                    <a:moveTo>
                      <a:pt x="42" y="12"/>
                    </a:moveTo>
                    <a:cubicBezTo>
                      <a:pt x="62" y="0"/>
                      <a:pt x="88" y="7"/>
                      <a:pt x="100" y="27"/>
                    </a:cubicBezTo>
                    <a:cubicBezTo>
                      <a:pt x="172" y="153"/>
                      <a:pt x="172" y="153"/>
                      <a:pt x="172" y="153"/>
                    </a:cubicBezTo>
                    <a:cubicBezTo>
                      <a:pt x="184" y="173"/>
                      <a:pt x="177" y="199"/>
                      <a:pt x="157" y="210"/>
                    </a:cubicBezTo>
                    <a:cubicBezTo>
                      <a:pt x="142" y="219"/>
                      <a:pt x="142" y="219"/>
                      <a:pt x="142" y="219"/>
                    </a:cubicBezTo>
                    <a:cubicBezTo>
                      <a:pt x="122" y="231"/>
                      <a:pt x="96" y="224"/>
                      <a:pt x="85" y="204"/>
                    </a:cubicBezTo>
                    <a:cubicBezTo>
                      <a:pt x="12" y="78"/>
                      <a:pt x="12" y="78"/>
                      <a:pt x="12" y="78"/>
                    </a:cubicBezTo>
                    <a:cubicBezTo>
                      <a:pt x="0" y="58"/>
                      <a:pt x="7" y="32"/>
                      <a:pt x="27" y="21"/>
                    </a:cubicBezTo>
                    <a:lnTo>
                      <a:pt x="42" y="12"/>
                    </a:lnTo>
                    <a:close/>
                  </a:path>
                </a:pathLst>
              </a:custGeom>
              <a:solidFill>
                <a:srgbClr val="FADAB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28709" name="Freeform 77"/>
              <p:cNvSpPr>
                <a:spLocks/>
              </p:cNvSpPr>
              <p:nvPr/>
            </p:nvSpPr>
            <p:spPr bwMode="auto">
              <a:xfrm>
                <a:off x="2986088" y="1479550"/>
                <a:ext cx="469900" cy="449263"/>
              </a:xfrm>
              <a:custGeom>
                <a:avLst/>
                <a:gdLst>
                  <a:gd name="T0" fmla="*/ 2147483647 w 179"/>
                  <a:gd name="T1" fmla="*/ 2147483647 h 171"/>
                  <a:gd name="T2" fmla="*/ 2147483647 w 179"/>
                  <a:gd name="T3" fmla="*/ 2147483647 h 171"/>
                  <a:gd name="T4" fmla="*/ 2147483647 w 179"/>
                  <a:gd name="T5" fmla="*/ 2147483647 h 171"/>
                  <a:gd name="T6" fmla="*/ 2147483647 w 179"/>
                  <a:gd name="T7" fmla="*/ 2147483647 h 171"/>
                  <a:gd name="T8" fmla="*/ 2147483647 w 179"/>
                  <a:gd name="T9" fmla="*/ 2147483647 h 171"/>
                  <a:gd name="T10" fmla="*/ 2147483647 w 179"/>
                  <a:gd name="T11" fmla="*/ 2147483647 h 171"/>
                  <a:gd name="T12" fmla="*/ 2147483647 w 179"/>
                  <a:gd name="T13" fmla="*/ 2147483647 h 171"/>
                  <a:gd name="T14" fmla="*/ 2147483647 w 179"/>
                  <a:gd name="T15" fmla="*/ 2147483647 h 17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79" h="171">
                    <a:moveTo>
                      <a:pt x="5" y="67"/>
                    </a:moveTo>
                    <a:cubicBezTo>
                      <a:pt x="10" y="64"/>
                      <a:pt x="10" y="64"/>
                      <a:pt x="10" y="64"/>
                    </a:cubicBezTo>
                    <a:cubicBezTo>
                      <a:pt x="39" y="48"/>
                      <a:pt x="104" y="41"/>
                      <a:pt x="121" y="70"/>
                    </a:cubicBezTo>
                    <a:cubicBezTo>
                      <a:pt x="121" y="70"/>
                      <a:pt x="179" y="171"/>
                      <a:pt x="169" y="153"/>
                    </a:cubicBezTo>
                    <a:cubicBezTo>
                      <a:pt x="97" y="27"/>
                      <a:pt x="97" y="27"/>
                      <a:pt x="97" y="27"/>
                    </a:cubicBezTo>
                    <a:cubicBezTo>
                      <a:pt x="85" y="7"/>
                      <a:pt x="59" y="0"/>
                      <a:pt x="39" y="12"/>
                    </a:cubicBezTo>
                    <a:cubicBezTo>
                      <a:pt x="24" y="21"/>
                      <a:pt x="24" y="21"/>
                      <a:pt x="24" y="21"/>
                    </a:cubicBezTo>
                    <a:cubicBezTo>
                      <a:pt x="8" y="30"/>
                      <a:pt x="0" y="49"/>
                      <a:pt x="5" y="67"/>
                    </a:cubicBezTo>
                    <a:close/>
                  </a:path>
                </a:pathLst>
              </a:custGeom>
              <a:solidFill>
                <a:srgbClr val="EBCFA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28710" name="Freeform 78"/>
              <p:cNvSpPr>
                <a:spLocks/>
              </p:cNvSpPr>
              <p:nvPr/>
            </p:nvSpPr>
            <p:spPr bwMode="auto">
              <a:xfrm>
                <a:off x="1990726" y="1390650"/>
                <a:ext cx="693738" cy="954088"/>
              </a:xfrm>
              <a:custGeom>
                <a:avLst/>
                <a:gdLst>
                  <a:gd name="T0" fmla="*/ 2147483647 w 265"/>
                  <a:gd name="T1" fmla="*/ 2147483647 h 364"/>
                  <a:gd name="T2" fmla="*/ 2147483647 w 265"/>
                  <a:gd name="T3" fmla="*/ 2147483647 h 364"/>
                  <a:gd name="T4" fmla="*/ 2147483647 w 265"/>
                  <a:gd name="T5" fmla="*/ 2147483647 h 364"/>
                  <a:gd name="T6" fmla="*/ 2147483647 w 265"/>
                  <a:gd name="T7" fmla="*/ 2147483647 h 364"/>
                  <a:gd name="T8" fmla="*/ 2147483647 w 265"/>
                  <a:gd name="T9" fmla="*/ 2147483647 h 364"/>
                  <a:gd name="T10" fmla="*/ 2147483647 w 265"/>
                  <a:gd name="T11" fmla="*/ 2147483647 h 364"/>
                  <a:gd name="T12" fmla="*/ 2147483647 w 265"/>
                  <a:gd name="T13" fmla="*/ 2147483647 h 364"/>
                  <a:gd name="T14" fmla="*/ 2147483647 w 265"/>
                  <a:gd name="T15" fmla="*/ 2147483647 h 364"/>
                  <a:gd name="T16" fmla="*/ 2147483647 w 265"/>
                  <a:gd name="T17" fmla="*/ 2147483647 h 36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65" h="364">
                    <a:moveTo>
                      <a:pt x="236" y="342"/>
                    </a:moveTo>
                    <a:cubicBezTo>
                      <a:pt x="257" y="330"/>
                      <a:pt x="265" y="302"/>
                      <a:pt x="252" y="281"/>
                    </a:cubicBezTo>
                    <a:cubicBezTo>
                      <a:pt x="107" y="29"/>
                      <a:pt x="107" y="29"/>
                      <a:pt x="107" y="29"/>
                    </a:cubicBezTo>
                    <a:cubicBezTo>
                      <a:pt x="94" y="7"/>
                      <a:pt x="67" y="0"/>
                      <a:pt x="45" y="12"/>
                    </a:cubicBezTo>
                    <a:cubicBezTo>
                      <a:pt x="29" y="22"/>
                      <a:pt x="29" y="22"/>
                      <a:pt x="29" y="22"/>
                    </a:cubicBezTo>
                    <a:cubicBezTo>
                      <a:pt x="8" y="34"/>
                      <a:pt x="0" y="62"/>
                      <a:pt x="13" y="83"/>
                    </a:cubicBezTo>
                    <a:cubicBezTo>
                      <a:pt x="158" y="335"/>
                      <a:pt x="158" y="335"/>
                      <a:pt x="158" y="335"/>
                    </a:cubicBezTo>
                    <a:cubicBezTo>
                      <a:pt x="171" y="357"/>
                      <a:pt x="198" y="364"/>
                      <a:pt x="220" y="352"/>
                    </a:cubicBezTo>
                    <a:lnTo>
                      <a:pt x="236" y="342"/>
                    </a:lnTo>
                    <a:close/>
                  </a:path>
                </a:pathLst>
              </a:custGeom>
              <a:solidFill>
                <a:srgbClr val="FADAB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28711" name="Freeform 79"/>
              <p:cNvSpPr>
                <a:spLocks/>
              </p:cNvSpPr>
              <p:nvPr/>
            </p:nvSpPr>
            <p:spPr bwMode="auto">
              <a:xfrm>
                <a:off x="2000251" y="1393825"/>
                <a:ext cx="690563" cy="717550"/>
              </a:xfrm>
              <a:custGeom>
                <a:avLst/>
                <a:gdLst>
                  <a:gd name="T0" fmla="*/ 2147483647 w 263"/>
                  <a:gd name="T1" fmla="*/ 2147483647 h 274"/>
                  <a:gd name="T2" fmla="*/ 2147483647 w 263"/>
                  <a:gd name="T3" fmla="*/ 2147483647 h 274"/>
                  <a:gd name="T4" fmla="*/ 2147483647 w 263"/>
                  <a:gd name="T5" fmla="*/ 2147483647 h 274"/>
                  <a:gd name="T6" fmla="*/ 2147483647 w 263"/>
                  <a:gd name="T7" fmla="*/ 2147483647 h 274"/>
                  <a:gd name="T8" fmla="*/ 2147483647 w 263"/>
                  <a:gd name="T9" fmla="*/ 2147483647 h 274"/>
                  <a:gd name="T10" fmla="*/ 2147483647 w 263"/>
                  <a:gd name="T11" fmla="*/ 2147483647 h 274"/>
                  <a:gd name="T12" fmla="*/ 2147483647 w 263"/>
                  <a:gd name="T13" fmla="*/ 2147483647 h 274"/>
                  <a:gd name="T14" fmla="*/ 2147483647 w 263"/>
                  <a:gd name="T15" fmla="*/ 2147483647 h 274"/>
                  <a:gd name="T16" fmla="*/ 2147483647 w 263"/>
                  <a:gd name="T17" fmla="*/ 2147483647 h 27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63" h="274">
                    <a:moveTo>
                      <a:pt x="5" y="72"/>
                    </a:moveTo>
                    <a:cubicBezTo>
                      <a:pt x="10" y="69"/>
                      <a:pt x="10" y="69"/>
                      <a:pt x="10" y="69"/>
                    </a:cubicBezTo>
                    <a:cubicBezTo>
                      <a:pt x="41" y="51"/>
                      <a:pt x="81" y="61"/>
                      <a:pt x="99" y="93"/>
                    </a:cubicBezTo>
                    <a:cubicBezTo>
                      <a:pt x="248" y="274"/>
                      <a:pt x="248" y="274"/>
                      <a:pt x="248" y="274"/>
                    </a:cubicBezTo>
                    <a:cubicBezTo>
                      <a:pt x="263" y="260"/>
                      <a:pt x="231" y="250"/>
                      <a:pt x="220" y="231"/>
                    </a:cubicBezTo>
                    <a:cubicBezTo>
                      <a:pt x="103" y="29"/>
                      <a:pt x="103" y="29"/>
                      <a:pt x="103" y="29"/>
                    </a:cubicBezTo>
                    <a:cubicBezTo>
                      <a:pt x="91" y="7"/>
                      <a:pt x="63" y="0"/>
                      <a:pt x="42" y="12"/>
                    </a:cubicBezTo>
                    <a:cubicBezTo>
                      <a:pt x="26" y="22"/>
                      <a:pt x="26" y="22"/>
                      <a:pt x="26" y="22"/>
                    </a:cubicBezTo>
                    <a:cubicBezTo>
                      <a:pt x="8" y="32"/>
                      <a:pt x="0" y="53"/>
                      <a:pt x="5" y="72"/>
                    </a:cubicBezTo>
                    <a:close/>
                  </a:path>
                </a:pathLst>
              </a:custGeom>
              <a:solidFill>
                <a:srgbClr val="EBCFA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28712" name="Freeform 80"/>
              <p:cNvSpPr>
                <a:spLocks/>
              </p:cNvSpPr>
              <p:nvPr/>
            </p:nvSpPr>
            <p:spPr bwMode="auto">
              <a:xfrm>
                <a:off x="2035176" y="1439863"/>
                <a:ext cx="261938" cy="260350"/>
              </a:xfrm>
              <a:custGeom>
                <a:avLst/>
                <a:gdLst>
                  <a:gd name="T0" fmla="*/ 2147483647 w 100"/>
                  <a:gd name="T1" fmla="*/ 2147483647 h 99"/>
                  <a:gd name="T2" fmla="*/ 2147483647 w 100"/>
                  <a:gd name="T3" fmla="*/ 2147483647 h 99"/>
                  <a:gd name="T4" fmla="*/ 2147483647 w 100"/>
                  <a:gd name="T5" fmla="*/ 2147483647 h 99"/>
                  <a:gd name="T6" fmla="*/ 2147483647 w 100"/>
                  <a:gd name="T7" fmla="*/ 2147483647 h 99"/>
                  <a:gd name="T8" fmla="*/ 2147483647 w 100"/>
                  <a:gd name="T9" fmla="*/ 2147483647 h 99"/>
                  <a:gd name="T10" fmla="*/ 2147483647 w 100"/>
                  <a:gd name="T11" fmla="*/ 2147483647 h 99"/>
                  <a:gd name="T12" fmla="*/ 2147483647 w 100"/>
                  <a:gd name="T13" fmla="*/ 2147483647 h 99"/>
                  <a:gd name="T14" fmla="*/ 2147483647 w 100"/>
                  <a:gd name="T15" fmla="*/ 2147483647 h 99"/>
                  <a:gd name="T16" fmla="*/ 2147483647 w 100"/>
                  <a:gd name="T17" fmla="*/ 2147483647 h 9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0" h="99">
                    <a:moveTo>
                      <a:pt x="77" y="82"/>
                    </a:moveTo>
                    <a:cubicBezTo>
                      <a:pt x="94" y="73"/>
                      <a:pt x="100" y="51"/>
                      <a:pt x="90" y="34"/>
                    </a:cubicBezTo>
                    <a:cubicBezTo>
                      <a:pt x="84" y="23"/>
                      <a:pt x="84" y="23"/>
                      <a:pt x="84" y="23"/>
                    </a:cubicBezTo>
                    <a:cubicBezTo>
                      <a:pt x="74" y="6"/>
                      <a:pt x="52" y="0"/>
                      <a:pt x="36" y="10"/>
                    </a:cubicBezTo>
                    <a:cubicBezTo>
                      <a:pt x="23" y="17"/>
                      <a:pt x="23" y="17"/>
                      <a:pt x="23" y="17"/>
                    </a:cubicBezTo>
                    <a:cubicBezTo>
                      <a:pt x="6" y="27"/>
                      <a:pt x="0" y="48"/>
                      <a:pt x="10" y="65"/>
                    </a:cubicBezTo>
                    <a:cubicBezTo>
                      <a:pt x="17" y="77"/>
                      <a:pt x="17" y="77"/>
                      <a:pt x="17" y="77"/>
                    </a:cubicBezTo>
                    <a:cubicBezTo>
                      <a:pt x="26" y="94"/>
                      <a:pt x="48" y="99"/>
                      <a:pt x="65" y="90"/>
                    </a:cubicBezTo>
                    <a:lnTo>
                      <a:pt x="77" y="82"/>
                    </a:lnTo>
                    <a:close/>
                  </a:path>
                </a:pathLst>
              </a:custGeom>
              <a:solidFill>
                <a:srgbClr val="F0EEE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28713" name="Freeform 81"/>
              <p:cNvSpPr>
                <a:spLocks/>
              </p:cNvSpPr>
              <p:nvPr/>
            </p:nvSpPr>
            <p:spPr bwMode="auto">
              <a:xfrm>
                <a:off x="2936876" y="2444750"/>
                <a:ext cx="881063" cy="863600"/>
              </a:xfrm>
              <a:custGeom>
                <a:avLst/>
                <a:gdLst>
                  <a:gd name="T0" fmla="*/ 2147483647 w 555"/>
                  <a:gd name="T1" fmla="*/ 2147483647 h 544"/>
                  <a:gd name="T2" fmla="*/ 2147483647 w 555"/>
                  <a:gd name="T3" fmla="*/ 2147483647 h 544"/>
                  <a:gd name="T4" fmla="*/ 0 w 555"/>
                  <a:gd name="T5" fmla="*/ 2147483647 h 544"/>
                  <a:gd name="T6" fmla="*/ 2147483647 w 555"/>
                  <a:gd name="T7" fmla="*/ 0 h 544"/>
                  <a:gd name="T8" fmla="*/ 2147483647 w 555"/>
                  <a:gd name="T9" fmla="*/ 2147483647 h 5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55" h="544">
                    <a:moveTo>
                      <a:pt x="555" y="337"/>
                    </a:moveTo>
                    <a:lnTo>
                      <a:pt x="195" y="544"/>
                    </a:lnTo>
                    <a:lnTo>
                      <a:pt x="0" y="207"/>
                    </a:lnTo>
                    <a:lnTo>
                      <a:pt x="360" y="0"/>
                    </a:lnTo>
                    <a:lnTo>
                      <a:pt x="555" y="337"/>
                    </a:lnTo>
                    <a:close/>
                  </a:path>
                </a:pathLst>
              </a:custGeom>
              <a:solidFill>
                <a:srgbClr val="EBCFA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28714" name="Freeform 82"/>
              <p:cNvSpPr>
                <a:spLocks/>
              </p:cNvSpPr>
              <p:nvPr/>
            </p:nvSpPr>
            <p:spPr bwMode="auto">
              <a:xfrm>
                <a:off x="2320926" y="1660525"/>
                <a:ext cx="1376363" cy="1293813"/>
              </a:xfrm>
              <a:custGeom>
                <a:avLst/>
                <a:gdLst>
                  <a:gd name="T0" fmla="*/ 2147483647 w 525"/>
                  <a:gd name="T1" fmla="*/ 2147483647 h 493"/>
                  <a:gd name="T2" fmla="*/ 2147483647 w 525"/>
                  <a:gd name="T3" fmla="*/ 2147483647 h 493"/>
                  <a:gd name="T4" fmla="*/ 2147483647 w 525"/>
                  <a:gd name="T5" fmla="*/ 2147483647 h 493"/>
                  <a:gd name="T6" fmla="*/ 2147483647 w 525"/>
                  <a:gd name="T7" fmla="*/ 2147483647 h 493"/>
                  <a:gd name="T8" fmla="*/ 2147483647 w 525"/>
                  <a:gd name="T9" fmla="*/ 2147483647 h 493"/>
                  <a:gd name="T10" fmla="*/ 2147483647 w 525"/>
                  <a:gd name="T11" fmla="*/ 2147483647 h 493"/>
                  <a:gd name="T12" fmla="*/ 2147483647 w 525"/>
                  <a:gd name="T13" fmla="*/ 2147483647 h 493"/>
                  <a:gd name="T14" fmla="*/ 2147483647 w 525"/>
                  <a:gd name="T15" fmla="*/ 2147483647 h 493"/>
                  <a:gd name="T16" fmla="*/ 2147483647 w 525"/>
                  <a:gd name="T17" fmla="*/ 2147483647 h 49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25" h="493">
                    <a:moveTo>
                      <a:pt x="504" y="219"/>
                    </a:moveTo>
                    <a:cubicBezTo>
                      <a:pt x="525" y="255"/>
                      <a:pt x="517" y="298"/>
                      <a:pt x="487" y="316"/>
                    </a:cubicBezTo>
                    <a:cubicBezTo>
                      <a:pt x="210" y="475"/>
                      <a:pt x="210" y="475"/>
                      <a:pt x="210" y="475"/>
                    </a:cubicBezTo>
                    <a:cubicBezTo>
                      <a:pt x="180" y="493"/>
                      <a:pt x="138" y="478"/>
                      <a:pt x="117" y="442"/>
                    </a:cubicBezTo>
                    <a:cubicBezTo>
                      <a:pt x="21" y="274"/>
                      <a:pt x="21" y="274"/>
                      <a:pt x="21" y="274"/>
                    </a:cubicBezTo>
                    <a:cubicBezTo>
                      <a:pt x="0" y="238"/>
                      <a:pt x="8" y="195"/>
                      <a:pt x="38" y="178"/>
                    </a:cubicBezTo>
                    <a:cubicBezTo>
                      <a:pt x="315" y="18"/>
                      <a:pt x="315" y="18"/>
                      <a:pt x="315" y="18"/>
                    </a:cubicBezTo>
                    <a:cubicBezTo>
                      <a:pt x="345" y="0"/>
                      <a:pt x="387" y="15"/>
                      <a:pt x="407" y="51"/>
                    </a:cubicBezTo>
                    <a:lnTo>
                      <a:pt x="504" y="219"/>
                    </a:lnTo>
                    <a:close/>
                  </a:path>
                </a:pathLst>
              </a:custGeom>
              <a:solidFill>
                <a:srgbClr val="FADAB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28715" name="Freeform 83"/>
              <p:cNvSpPr>
                <a:spLocks/>
              </p:cNvSpPr>
              <p:nvPr/>
            </p:nvSpPr>
            <p:spPr bwMode="auto">
              <a:xfrm>
                <a:off x="2949576" y="2525713"/>
                <a:ext cx="841375" cy="633413"/>
              </a:xfrm>
              <a:custGeom>
                <a:avLst/>
                <a:gdLst>
                  <a:gd name="T0" fmla="*/ 2147483647 w 530"/>
                  <a:gd name="T1" fmla="*/ 2147483647 h 399"/>
                  <a:gd name="T2" fmla="*/ 2147483647 w 530"/>
                  <a:gd name="T3" fmla="*/ 2147483647 h 399"/>
                  <a:gd name="T4" fmla="*/ 0 w 530"/>
                  <a:gd name="T5" fmla="*/ 2147483647 h 399"/>
                  <a:gd name="T6" fmla="*/ 2147483647 w 530"/>
                  <a:gd name="T7" fmla="*/ 0 h 399"/>
                  <a:gd name="T8" fmla="*/ 2147483647 w 530"/>
                  <a:gd name="T9" fmla="*/ 2147483647 h 39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30" h="399">
                    <a:moveTo>
                      <a:pt x="530" y="139"/>
                    </a:moveTo>
                    <a:lnTo>
                      <a:pt x="81" y="399"/>
                    </a:lnTo>
                    <a:lnTo>
                      <a:pt x="0" y="260"/>
                    </a:lnTo>
                    <a:lnTo>
                      <a:pt x="451" y="0"/>
                    </a:lnTo>
                    <a:lnTo>
                      <a:pt x="530" y="139"/>
                    </a:lnTo>
                    <a:close/>
                  </a:path>
                </a:pathLst>
              </a:custGeom>
              <a:solidFill>
                <a:srgbClr val="FEFAD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28716" name="Freeform 84"/>
              <p:cNvSpPr>
                <a:spLocks/>
              </p:cNvSpPr>
              <p:nvPr/>
            </p:nvSpPr>
            <p:spPr bwMode="auto">
              <a:xfrm>
                <a:off x="3657601" y="2525713"/>
                <a:ext cx="133350" cy="293688"/>
              </a:xfrm>
              <a:custGeom>
                <a:avLst/>
                <a:gdLst>
                  <a:gd name="T0" fmla="*/ 2147483647 w 84"/>
                  <a:gd name="T1" fmla="*/ 2147483647 h 185"/>
                  <a:gd name="T2" fmla="*/ 0 w 84"/>
                  <a:gd name="T3" fmla="*/ 2147483647 h 185"/>
                  <a:gd name="T4" fmla="*/ 0 w 84"/>
                  <a:gd name="T5" fmla="*/ 0 h 185"/>
                  <a:gd name="T6" fmla="*/ 2147483647 w 84"/>
                  <a:gd name="T7" fmla="*/ 0 h 185"/>
                  <a:gd name="T8" fmla="*/ 2147483647 w 84"/>
                  <a:gd name="T9" fmla="*/ 2147483647 h 18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4" h="185">
                    <a:moveTo>
                      <a:pt x="84" y="139"/>
                    </a:moveTo>
                    <a:lnTo>
                      <a:pt x="0" y="185"/>
                    </a:lnTo>
                    <a:lnTo>
                      <a:pt x="0" y="0"/>
                    </a:lnTo>
                    <a:lnTo>
                      <a:pt x="5" y="0"/>
                    </a:lnTo>
                    <a:lnTo>
                      <a:pt x="84" y="139"/>
                    </a:lnTo>
                    <a:close/>
                  </a:path>
                </a:pathLst>
              </a:custGeom>
              <a:solidFill>
                <a:srgbClr val="BFBCA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28717" name="Freeform 85"/>
              <p:cNvSpPr>
                <a:spLocks/>
              </p:cNvSpPr>
              <p:nvPr/>
            </p:nvSpPr>
            <p:spPr bwMode="auto">
              <a:xfrm>
                <a:off x="3000376" y="2701925"/>
                <a:ext cx="1381125" cy="915988"/>
              </a:xfrm>
              <a:custGeom>
                <a:avLst/>
                <a:gdLst>
                  <a:gd name="T0" fmla="*/ 2147483647 w 870"/>
                  <a:gd name="T1" fmla="*/ 2147483647 h 577"/>
                  <a:gd name="T2" fmla="*/ 2147483647 w 870"/>
                  <a:gd name="T3" fmla="*/ 2147483647 h 577"/>
                  <a:gd name="T4" fmla="*/ 0 w 870"/>
                  <a:gd name="T5" fmla="*/ 2147483647 h 577"/>
                  <a:gd name="T6" fmla="*/ 2147483647 w 870"/>
                  <a:gd name="T7" fmla="*/ 0 h 577"/>
                  <a:gd name="T8" fmla="*/ 2147483647 w 870"/>
                  <a:gd name="T9" fmla="*/ 2147483647 h 57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70" h="577">
                    <a:moveTo>
                      <a:pt x="870" y="577"/>
                    </a:moveTo>
                    <a:lnTo>
                      <a:pt x="150" y="577"/>
                    </a:lnTo>
                    <a:lnTo>
                      <a:pt x="0" y="316"/>
                    </a:lnTo>
                    <a:lnTo>
                      <a:pt x="548" y="0"/>
                    </a:lnTo>
                    <a:lnTo>
                      <a:pt x="870" y="577"/>
                    </a:lnTo>
                    <a:close/>
                  </a:path>
                </a:pathLst>
              </a:custGeom>
              <a:solidFill>
                <a:srgbClr val="473F3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28718" name="Freeform 86"/>
              <p:cNvSpPr>
                <a:spLocks/>
              </p:cNvSpPr>
              <p:nvPr/>
            </p:nvSpPr>
            <p:spPr bwMode="auto">
              <a:xfrm>
                <a:off x="3657601" y="2701925"/>
                <a:ext cx="723900" cy="915988"/>
              </a:xfrm>
              <a:custGeom>
                <a:avLst/>
                <a:gdLst>
                  <a:gd name="T0" fmla="*/ 2147483647 w 456"/>
                  <a:gd name="T1" fmla="*/ 2147483647 h 577"/>
                  <a:gd name="T2" fmla="*/ 0 w 456"/>
                  <a:gd name="T3" fmla="*/ 2147483647 h 577"/>
                  <a:gd name="T4" fmla="*/ 0 w 456"/>
                  <a:gd name="T5" fmla="*/ 2147483647 h 577"/>
                  <a:gd name="T6" fmla="*/ 2147483647 w 456"/>
                  <a:gd name="T7" fmla="*/ 0 h 577"/>
                  <a:gd name="T8" fmla="*/ 2147483647 w 456"/>
                  <a:gd name="T9" fmla="*/ 2147483647 h 57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56" h="577">
                    <a:moveTo>
                      <a:pt x="456" y="577"/>
                    </a:moveTo>
                    <a:lnTo>
                      <a:pt x="0" y="577"/>
                    </a:lnTo>
                    <a:lnTo>
                      <a:pt x="0" y="74"/>
                    </a:lnTo>
                    <a:lnTo>
                      <a:pt x="134" y="0"/>
                    </a:lnTo>
                    <a:lnTo>
                      <a:pt x="456" y="577"/>
                    </a:lnTo>
                    <a:close/>
                  </a:path>
                </a:pathLst>
              </a:custGeom>
              <a:solidFill>
                <a:srgbClr val="352F2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28719" name="Freeform 87"/>
              <p:cNvSpPr>
                <a:spLocks/>
              </p:cNvSpPr>
              <p:nvPr/>
            </p:nvSpPr>
            <p:spPr bwMode="auto">
              <a:xfrm>
                <a:off x="3549651" y="2616200"/>
                <a:ext cx="173038" cy="169863"/>
              </a:xfrm>
              <a:custGeom>
                <a:avLst/>
                <a:gdLst>
                  <a:gd name="T0" fmla="*/ 2147483647 w 66"/>
                  <a:gd name="T1" fmla="*/ 2147483647 h 65"/>
                  <a:gd name="T2" fmla="*/ 2147483647 w 66"/>
                  <a:gd name="T3" fmla="*/ 2147483647 h 65"/>
                  <a:gd name="T4" fmla="*/ 2147483647 w 66"/>
                  <a:gd name="T5" fmla="*/ 2147483647 h 65"/>
                  <a:gd name="T6" fmla="*/ 2147483647 w 66"/>
                  <a:gd name="T7" fmla="*/ 2147483647 h 65"/>
                  <a:gd name="T8" fmla="*/ 2147483647 w 66"/>
                  <a:gd name="T9" fmla="*/ 2147483647 h 6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6" h="65">
                    <a:moveTo>
                      <a:pt x="58" y="18"/>
                    </a:moveTo>
                    <a:cubicBezTo>
                      <a:pt x="66" y="32"/>
                      <a:pt x="61" y="49"/>
                      <a:pt x="47" y="57"/>
                    </a:cubicBezTo>
                    <a:cubicBezTo>
                      <a:pt x="34" y="65"/>
                      <a:pt x="16" y="61"/>
                      <a:pt x="8" y="47"/>
                    </a:cubicBezTo>
                    <a:cubicBezTo>
                      <a:pt x="0" y="33"/>
                      <a:pt x="5" y="16"/>
                      <a:pt x="19" y="8"/>
                    </a:cubicBezTo>
                    <a:cubicBezTo>
                      <a:pt x="32" y="0"/>
                      <a:pt x="50" y="4"/>
                      <a:pt x="58" y="18"/>
                    </a:cubicBezTo>
                    <a:close/>
                  </a:path>
                </a:pathLst>
              </a:custGeom>
              <a:solidFill>
                <a:srgbClr val="F9E59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28720" name="Freeform 88"/>
              <p:cNvSpPr>
                <a:spLocks/>
              </p:cNvSpPr>
              <p:nvPr/>
            </p:nvSpPr>
            <p:spPr bwMode="auto">
              <a:xfrm>
                <a:off x="0" y="1663700"/>
                <a:ext cx="592138" cy="354013"/>
              </a:xfrm>
              <a:custGeom>
                <a:avLst/>
                <a:gdLst>
                  <a:gd name="T0" fmla="*/ 2147483647 w 226"/>
                  <a:gd name="T1" fmla="*/ 2147483647 h 135"/>
                  <a:gd name="T2" fmla="*/ 2147483647 w 226"/>
                  <a:gd name="T3" fmla="*/ 2147483647 h 135"/>
                  <a:gd name="T4" fmla="*/ 2147483647 w 226"/>
                  <a:gd name="T5" fmla="*/ 2147483647 h 135"/>
                  <a:gd name="T6" fmla="*/ 2147483647 w 226"/>
                  <a:gd name="T7" fmla="*/ 2147483647 h 135"/>
                  <a:gd name="T8" fmla="*/ 2147483647 w 226"/>
                  <a:gd name="T9" fmla="*/ 2147483647 h 135"/>
                  <a:gd name="T10" fmla="*/ 2147483647 w 226"/>
                  <a:gd name="T11" fmla="*/ 2147483647 h 135"/>
                  <a:gd name="T12" fmla="*/ 2147483647 w 226"/>
                  <a:gd name="T13" fmla="*/ 2147483647 h 135"/>
                  <a:gd name="T14" fmla="*/ 2147483647 w 226"/>
                  <a:gd name="T15" fmla="*/ 2147483647 h 135"/>
                  <a:gd name="T16" fmla="*/ 2147483647 w 226"/>
                  <a:gd name="T17" fmla="*/ 2147483647 h 13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26" h="135">
                    <a:moveTo>
                      <a:pt x="8" y="100"/>
                    </a:moveTo>
                    <a:cubicBezTo>
                      <a:pt x="13" y="122"/>
                      <a:pt x="34" y="135"/>
                      <a:pt x="56" y="130"/>
                    </a:cubicBezTo>
                    <a:cubicBezTo>
                      <a:pt x="191" y="99"/>
                      <a:pt x="191" y="99"/>
                      <a:pt x="191" y="99"/>
                    </a:cubicBezTo>
                    <a:cubicBezTo>
                      <a:pt x="212" y="94"/>
                      <a:pt x="226" y="73"/>
                      <a:pt x="221" y="51"/>
                    </a:cubicBezTo>
                    <a:cubicBezTo>
                      <a:pt x="217" y="35"/>
                      <a:pt x="217" y="35"/>
                      <a:pt x="217" y="35"/>
                    </a:cubicBezTo>
                    <a:cubicBezTo>
                      <a:pt x="212" y="14"/>
                      <a:pt x="191" y="0"/>
                      <a:pt x="169" y="5"/>
                    </a:cubicBezTo>
                    <a:cubicBezTo>
                      <a:pt x="34" y="36"/>
                      <a:pt x="34" y="36"/>
                      <a:pt x="34" y="36"/>
                    </a:cubicBezTo>
                    <a:cubicBezTo>
                      <a:pt x="13" y="41"/>
                      <a:pt x="0" y="63"/>
                      <a:pt x="4" y="84"/>
                    </a:cubicBezTo>
                    <a:lnTo>
                      <a:pt x="8" y="100"/>
                    </a:lnTo>
                    <a:close/>
                  </a:path>
                </a:pathLst>
              </a:custGeom>
              <a:solidFill>
                <a:srgbClr val="FADAB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28721" name="Freeform 89"/>
              <p:cNvSpPr>
                <a:spLocks/>
              </p:cNvSpPr>
              <p:nvPr/>
            </p:nvSpPr>
            <p:spPr bwMode="auto">
              <a:xfrm>
                <a:off x="330201" y="1697038"/>
                <a:ext cx="217488" cy="220663"/>
              </a:xfrm>
              <a:custGeom>
                <a:avLst/>
                <a:gdLst>
                  <a:gd name="T0" fmla="*/ 2147483647 w 83"/>
                  <a:gd name="T1" fmla="*/ 2147483647 h 84"/>
                  <a:gd name="T2" fmla="*/ 2147483647 w 83"/>
                  <a:gd name="T3" fmla="*/ 2147483647 h 84"/>
                  <a:gd name="T4" fmla="*/ 2147483647 w 83"/>
                  <a:gd name="T5" fmla="*/ 2147483647 h 84"/>
                  <a:gd name="T6" fmla="*/ 2147483647 w 83"/>
                  <a:gd name="T7" fmla="*/ 2147483647 h 84"/>
                  <a:gd name="T8" fmla="*/ 2147483647 w 83"/>
                  <a:gd name="T9" fmla="*/ 2147483647 h 84"/>
                  <a:gd name="T10" fmla="*/ 2147483647 w 83"/>
                  <a:gd name="T11" fmla="*/ 2147483647 h 84"/>
                  <a:gd name="T12" fmla="*/ 2147483647 w 83"/>
                  <a:gd name="T13" fmla="*/ 2147483647 h 84"/>
                  <a:gd name="T14" fmla="*/ 2147483647 w 83"/>
                  <a:gd name="T15" fmla="*/ 2147483647 h 84"/>
                  <a:gd name="T16" fmla="*/ 2147483647 w 83"/>
                  <a:gd name="T17" fmla="*/ 2147483647 h 8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83" h="84">
                    <a:moveTo>
                      <a:pt x="7" y="57"/>
                    </a:moveTo>
                    <a:cubicBezTo>
                      <a:pt x="11" y="73"/>
                      <a:pt x="27" y="84"/>
                      <a:pt x="44" y="80"/>
                    </a:cubicBezTo>
                    <a:cubicBezTo>
                      <a:pt x="55" y="77"/>
                      <a:pt x="55" y="77"/>
                      <a:pt x="55" y="77"/>
                    </a:cubicBezTo>
                    <a:cubicBezTo>
                      <a:pt x="72" y="73"/>
                      <a:pt x="83" y="57"/>
                      <a:pt x="79" y="40"/>
                    </a:cubicBezTo>
                    <a:cubicBezTo>
                      <a:pt x="76" y="27"/>
                      <a:pt x="76" y="27"/>
                      <a:pt x="76" y="27"/>
                    </a:cubicBezTo>
                    <a:cubicBezTo>
                      <a:pt x="72" y="11"/>
                      <a:pt x="55" y="0"/>
                      <a:pt x="39" y="4"/>
                    </a:cubicBezTo>
                    <a:cubicBezTo>
                      <a:pt x="27" y="7"/>
                      <a:pt x="27" y="7"/>
                      <a:pt x="27" y="7"/>
                    </a:cubicBezTo>
                    <a:cubicBezTo>
                      <a:pt x="10" y="11"/>
                      <a:pt x="0" y="27"/>
                      <a:pt x="4" y="44"/>
                    </a:cubicBezTo>
                    <a:lnTo>
                      <a:pt x="7" y="57"/>
                    </a:lnTo>
                    <a:close/>
                  </a:path>
                </a:pathLst>
              </a:custGeom>
              <a:solidFill>
                <a:srgbClr val="F0EEE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grpSp>
        <p:grpSp>
          <p:nvGrpSpPr>
            <p:cNvPr id="28683" name="组合 33"/>
            <p:cNvGrpSpPr>
              <a:grpSpLocks/>
            </p:cNvGrpSpPr>
            <p:nvPr/>
          </p:nvGrpSpPr>
          <p:grpSpPr bwMode="auto">
            <a:xfrm>
              <a:off x="2063154" y="659842"/>
              <a:ext cx="773981" cy="773981"/>
              <a:chOff x="0" y="0"/>
              <a:chExt cx="773981" cy="773981"/>
            </a:xfrm>
          </p:grpSpPr>
          <p:sp>
            <p:nvSpPr>
              <p:cNvPr id="28687" name="椭圆 41"/>
              <p:cNvSpPr>
                <a:spLocks noChangeArrowheads="1"/>
              </p:cNvSpPr>
              <p:nvPr/>
            </p:nvSpPr>
            <p:spPr bwMode="auto">
              <a:xfrm>
                <a:off x="0" y="0"/>
                <a:ext cx="773981" cy="773981"/>
              </a:xfrm>
              <a:prstGeom prst="ellipse">
                <a:avLst/>
              </a:pr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微软雅黑" pitchFamily="34" charset="-122"/>
                  <a:cs typeface="+mn-cs"/>
                </a:endParaRPr>
              </a:p>
            </p:txBody>
          </p:sp>
          <p:pic>
            <p:nvPicPr>
              <p:cNvPr id="28688" name="组合 42"/>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7308" y="195814"/>
                <a:ext cx="414110" cy="4094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8684" name="组合 36"/>
            <p:cNvGrpSpPr>
              <a:grpSpLocks/>
            </p:cNvGrpSpPr>
            <p:nvPr/>
          </p:nvGrpSpPr>
          <p:grpSpPr bwMode="auto">
            <a:xfrm>
              <a:off x="1012182" y="1187100"/>
              <a:ext cx="773981" cy="773981"/>
              <a:chOff x="0" y="0"/>
              <a:chExt cx="773981" cy="773981"/>
            </a:xfrm>
          </p:grpSpPr>
          <p:sp>
            <p:nvSpPr>
              <p:cNvPr id="28685" name="椭圆 39"/>
              <p:cNvSpPr>
                <a:spLocks noChangeArrowheads="1"/>
              </p:cNvSpPr>
              <p:nvPr/>
            </p:nvSpPr>
            <p:spPr bwMode="auto">
              <a:xfrm>
                <a:off x="0" y="0"/>
                <a:ext cx="773981" cy="773981"/>
              </a:xfrm>
              <a:prstGeom prst="ellipse">
                <a:avLst/>
              </a:prstGeom>
              <a:solidFill>
                <a:srgbClr val="C2000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微软雅黑" pitchFamily="34" charset="-122"/>
                  <a:cs typeface="+mn-cs"/>
                </a:endParaRPr>
              </a:p>
            </p:txBody>
          </p:sp>
          <p:sp>
            <p:nvSpPr>
              <p:cNvPr id="28686" name="Freeform 363"/>
              <p:cNvSpPr>
                <a:spLocks/>
              </p:cNvSpPr>
              <p:nvPr/>
            </p:nvSpPr>
            <p:spPr bwMode="auto">
              <a:xfrm rot="-1586594">
                <a:off x="170193" y="225670"/>
                <a:ext cx="433592" cy="312712"/>
              </a:xfrm>
              <a:custGeom>
                <a:avLst/>
                <a:gdLst>
                  <a:gd name="T0" fmla="*/ 2147483647 w 291"/>
                  <a:gd name="T1" fmla="*/ 2147483647 h 210"/>
                  <a:gd name="T2" fmla="*/ 2147483647 w 291"/>
                  <a:gd name="T3" fmla="*/ 2147483647 h 210"/>
                  <a:gd name="T4" fmla="*/ 2147483647 w 291"/>
                  <a:gd name="T5" fmla="*/ 0 h 210"/>
                  <a:gd name="T6" fmla="*/ 2147483647 w 291"/>
                  <a:gd name="T7" fmla="*/ 2147483647 h 210"/>
                  <a:gd name="T8" fmla="*/ 2147483647 w 291"/>
                  <a:gd name="T9" fmla="*/ 2147483647 h 210"/>
                  <a:gd name="T10" fmla="*/ 2147483647 w 291"/>
                  <a:gd name="T11" fmla="*/ 2147483647 h 210"/>
                  <a:gd name="T12" fmla="*/ 2147483647 w 291"/>
                  <a:gd name="T13" fmla="*/ 2147483647 h 210"/>
                  <a:gd name="T14" fmla="*/ 2147483647 w 291"/>
                  <a:gd name="T15" fmla="*/ 2147483647 h 210"/>
                  <a:gd name="T16" fmla="*/ 2147483647 w 291"/>
                  <a:gd name="T17" fmla="*/ 2147483647 h 210"/>
                  <a:gd name="T18" fmla="*/ 2147483647 w 291"/>
                  <a:gd name="T19" fmla="*/ 2147483647 h 210"/>
                  <a:gd name="T20" fmla="*/ 2147483647 w 291"/>
                  <a:gd name="T21" fmla="*/ 2147483647 h 210"/>
                  <a:gd name="T22" fmla="*/ 2147483647 w 291"/>
                  <a:gd name="T23" fmla="*/ 2147483647 h 210"/>
                  <a:gd name="T24" fmla="*/ 2147483647 w 291"/>
                  <a:gd name="T25" fmla="*/ 2147483647 h 210"/>
                  <a:gd name="T26" fmla="*/ 2147483647 w 291"/>
                  <a:gd name="T27" fmla="*/ 2147483647 h 210"/>
                  <a:gd name="T28" fmla="*/ 2147483647 w 291"/>
                  <a:gd name="T29" fmla="*/ 2147483647 h 210"/>
                  <a:gd name="T30" fmla="*/ 2147483647 w 291"/>
                  <a:gd name="T31" fmla="*/ 2147483647 h 210"/>
                  <a:gd name="T32" fmla="*/ 2147483647 w 291"/>
                  <a:gd name="T33" fmla="*/ 2147483647 h 210"/>
                  <a:gd name="T34" fmla="*/ 2147483647 w 291"/>
                  <a:gd name="T35" fmla="*/ 2147483647 h 210"/>
                  <a:gd name="T36" fmla="*/ 2147483647 w 291"/>
                  <a:gd name="T37" fmla="*/ 2147483647 h 210"/>
                  <a:gd name="T38" fmla="*/ 2147483647 w 291"/>
                  <a:gd name="T39" fmla="*/ 2147483647 h 210"/>
                  <a:gd name="T40" fmla="*/ 2147483647 w 291"/>
                  <a:gd name="T41" fmla="*/ 2147483647 h 210"/>
                  <a:gd name="T42" fmla="*/ 2147483647 w 291"/>
                  <a:gd name="T43" fmla="*/ 2147483647 h 210"/>
                  <a:gd name="T44" fmla="*/ 2147483647 w 291"/>
                  <a:gd name="T45" fmla="*/ 2147483647 h 210"/>
                  <a:gd name="T46" fmla="*/ 2147483647 w 291"/>
                  <a:gd name="T47" fmla="*/ 2147483647 h 210"/>
                  <a:gd name="T48" fmla="*/ 2147483647 w 291"/>
                  <a:gd name="T49" fmla="*/ 2147483647 h 210"/>
                  <a:gd name="T50" fmla="*/ 2147483647 w 291"/>
                  <a:gd name="T51" fmla="*/ 2147483647 h 210"/>
                  <a:gd name="T52" fmla="*/ 2147483647 w 291"/>
                  <a:gd name="T53" fmla="*/ 2147483647 h 210"/>
                  <a:gd name="T54" fmla="*/ 2147483647 w 291"/>
                  <a:gd name="T55" fmla="*/ 2147483647 h 210"/>
                  <a:gd name="T56" fmla="*/ 2147483647 w 291"/>
                  <a:gd name="T57" fmla="*/ 2147483647 h 210"/>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291" h="210">
                    <a:moveTo>
                      <a:pt x="287" y="75"/>
                    </a:moveTo>
                    <a:cubicBezTo>
                      <a:pt x="275" y="61"/>
                      <a:pt x="230" y="24"/>
                      <a:pt x="230" y="24"/>
                    </a:cubicBezTo>
                    <a:cubicBezTo>
                      <a:pt x="223" y="0"/>
                      <a:pt x="223" y="0"/>
                      <a:pt x="223" y="0"/>
                    </a:cubicBezTo>
                    <a:cubicBezTo>
                      <a:pt x="173" y="63"/>
                      <a:pt x="173" y="63"/>
                      <a:pt x="173" y="63"/>
                    </a:cubicBezTo>
                    <a:cubicBezTo>
                      <a:pt x="35" y="63"/>
                      <a:pt x="35" y="63"/>
                      <a:pt x="35" y="63"/>
                    </a:cubicBezTo>
                    <a:cubicBezTo>
                      <a:pt x="35" y="63"/>
                      <a:pt x="34" y="63"/>
                      <a:pt x="34" y="63"/>
                    </a:cubicBezTo>
                    <a:cubicBezTo>
                      <a:pt x="33" y="63"/>
                      <a:pt x="33" y="63"/>
                      <a:pt x="33" y="63"/>
                    </a:cubicBezTo>
                    <a:cubicBezTo>
                      <a:pt x="33" y="63"/>
                      <a:pt x="33" y="63"/>
                      <a:pt x="33" y="63"/>
                    </a:cubicBezTo>
                    <a:cubicBezTo>
                      <a:pt x="30" y="64"/>
                      <a:pt x="28" y="65"/>
                      <a:pt x="26" y="68"/>
                    </a:cubicBezTo>
                    <a:cubicBezTo>
                      <a:pt x="3" y="104"/>
                      <a:pt x="3" y="104"/>
                      <a:pt x="3" y="104"/>
                    </a:cubicBezTo>
                    <a:cubicBezTo>
                      <a:pt x="0" y="109"/>
                      <a:pt x="2" y="115"/>
                      <a:pt x="6" y="118"/>
                    </a:cubicBezTo>
                    <a:cubicBezTo>
                      <a:pt x="8" y="119"/>
                      <a:pt x="10" y="119"/>
                      <a:pt x="11" y="119"/>
                    </a:cubicBezTo>
                    <a:cubicBezTo>
                      <a:pt x="15" y="119"/>
                      <a:pt x="18" y="118"/>
                      <a:pt x="20" y="115"/>
                    </a:cubicBezTo>
                    <a:cubicBezTo>
                      <a:pt x="33" y="94"/>
                      <a:pt x="33" y="94"/>
                      <a:pt x="33" y="94"/>
                    </a:cubicBezTo>
                    <a:cubicBezTo>
                      <a:pt x="33" y="132"/>
                      <a:pt x="33" y="132"/>
                      <a:pt x="33" y="132"/>
                    </a:cubicBezTo>
                    <a:cubicBezTo>
                      <a:pt x="33" y="132"/>
                      <a:pt x="33" y="132"/>
                      <a:pt x="33" y="132"/>
                    </a:cubicBezTo>
                    <a:cubicBezTo>
                      <a:pt x="33" y="198"/>
                      <a:pt x="33" y="198"/>
                      <a:pt x="33" y="198"/>
                    </a:cubicBezTo>
                    <a:cubicBezTo>
                      <a:pt x="33" y="205"/>
                      <a:pt x="38" y="210"/>
                      <a:pt x="45" y="210"/>
                    </a:cubicBezTo>
                    <a:cubicBezTo>
                      <a:pt x="51" y="210"/>
                      <a:pt x="57" y="205"/>
                      <a:pt x="57" y="198"/>
                    </a:cubicBezTo>
                    <a:cubicBezTo>
                      <a:pt x="57" y="134"/>
                      <a:pt x="57" y="134"/>
                      <a:pt x="57" y="134"/>
                    </a:cubicBezTo>
                    <a:cubicBezTo>
                      <a:pt x="192" y="146"/>
                      <a:pt x="192" y="146"/>
                      <a:pt x="192" y="146"/>
                    </a:cubicBezTo>
                    <a:cubicBezTo>
                      <a:pt x="192" y="198"/>
                      <a:pt x="192" y="198"/>
                      <a:pt x="192" y="198"/>
                    </a:cubicBezTo>
                    <a:cubicBezTo>
                      <a:pt x="192" y="205"/>
                      <a:pt x="197" y="210"/>
                      <a:pt x="204" y="210"/>
                    </a:cubicBezTo>
                    <a:cubicBezTo>
                      <a:pt x="210" y="210"/>
                      <a:pt x="216" y="205"/>
                      <a:pt x="216" y="198"/>
                    </a:cubicBezTo>
                    <a:cubicBezTo>
                      <a:pt x="216" y="148"/>
                      <a:pt x="216" y="148"/>
                      <a:pt x="216" y="148"/>
                    </a:cubicBezTo>
                    <a:cubicBezTo>
                      <a:pt x="216" y="125"/>
                      <a:pt x="216" y="125"/>
                      <a:pt x="216" y="125"/>
                    </a:cubicBezTo>
                    <a:cubicBezTo>
                      <a:pt x="216" y="90"/>
                      <a:pt x="216" y="90"/>
                      <a:pt x="216" y="90"/>
                    </a:cubicBezTo>
                    <a:cubicBezTo>
                      <a:pt x="288" y="85"/>
                      <a:pt x="288" y="85"/>
                      <a:pt x="288" y="85"/>
                    </a:cubicBezTo>
                    <a:cubicBezTo>
                      <a:pt x="288" y="83"/>
                      <a:pt x="291" y="80"/>
                      <a:pt x="287" y="75"/>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grpSp>
      </p:grpSp>
      <p:sp>
        <p:nvSpPr>
          <p:cNvPr id="28676" name="椭圆 87"/>
          <p:cNvSpPr>
            <a:spLocks noChangeArrowheads="1"/>
          </p:cNvSpPr>
          <p:nvPr/>
        </p:nvSpPr>
        <p:spPr bwMode="auto">
          <a:xfrm>
            <a:off x="2952751" y="3117851"/>
            <a:ext cx="812800" cy="812800"/>
          </a:xfrm>
          <a:prstGeom prst="ellipse">
            <a:avLst/>
          </a:pr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微软雅黑" pitchFamily="34" charset="-122"/>
              <a:cs typeface="+mn-cs"/>
            </a:endParaRPr>
          </a:p>
        </p:txBody>
      </p:sp>
      <p:sp>
        <p:nvSpPr>
          <p:cNvPr id="28677" name="Freeform 208"/>
          <p:cNvSpPr>
            <a:spLocks noEditPoints="1"/>
          </p:cNvSpPr>
          <p:nvPr/>
        </p:nvSpPr>
        <p:spPr bwMode="auto">
          <a:xfrm>
            <a:off x="3187700" y="3317875"/>
            <a:ext cx="338139" cy="388939"/>
          </a:xfrm>
          <a:custGeom>
            <a:avLst/>
            <a:gdLst>
              <a:gd name="T0" fmla="*/ 2147483647 w 252"/>
              <a:gd name="T1" fmla="*/ 2147483647 h 288"/>
              <a:gd name="T2" fmla="*/ 2147483647 w 252"/>
              <a:gd name="T3" fmla="*/ 2147483647 h 288"/>
              <a:gd name="T4" fmla="*/ 2147483647 w 252"/>
              <a:gd name="T5" fmla="*/ 2147483647 h 288"/>
              <a:gd name="T6" fmla="*/ 2147483647 w 252"/>
              <a:gd name="T7" fmla="*/ 2147483647 h 288"/>
              <a:gd name="T8" fmla="*/ 2147483647 w 252"/>
              <a:gd name="T9" fmla="*/ 2147483647 h 288"/>
              <a:gd name="T10" fmla="*/ 2147483647 w 252"/>
              <a:gd name="T11" fmla="*/ 0 h 288"/>
              <a:gd name="T12" fmla="*/ 2147483647 w 252"/>
              <a:gd name="T13" fmla="*/ 2147483647 h 288"/>
              <a:gd name="T14" fmla="*/ 2147483647 w 252"/>
              <a:gd name="T15" fmla="*/ 2147483647 h 288"/>
              <a:gd name="T16" fmla="*/ 2147483647 w 252"/>
              <a:gd name="T17" fmla="*/ 2147483647 h 288"/>
              <a:gd name="T18" fmla="*/ 2147483647 w 252"/>
              <a:gd name="T19" fmla="*/ 2147483647 h 288"/>
              <a:gd name="T20" fmla="*/ 2147483647 w 252"/>
              <a:gd name="T21" fmla="*/ 2147483647 h 288"/>
              <a:gd name="T22" fmla="*/ 0 w 252"/>
              <a:gd name="T23" fmla="*/ 2147483647 h 288"/>
              <a:gd name="T24" fmla="*/ 2147483647 w 252"/>
              <a:gd name="T25" fmla="*/ 2147483647 h 288"/>
              <a:gd name="T26" fmla="*/ 2147483647 w 252"/>
              <a:gd name="T27" fmla="*/ 2147483647 h 288"/>
              <a:gd name="T28" fmla="*/ 2147483647 w 252"/>
              <a:gd name="T29" fmla="*/ 2147483647 h 288"/>
              <a:gd name="T30" fmla="*/ 2147483647 w 252"/>
              <a:gd name="T31" fmla="*/ 2147483647 h 288"/>
              <a:gd name="T32" fmla="*/ 2147483647 w 252"/>
              <a:gd name="T33" fmla="*/ 2147483647 h 288"/>
              <a:gd name="T34" fmla="*/ 2147483647 w 252"/>
              <a:gd name="T35" fmla="*/ 2147483647 h 288"/>
              <a:gd name="T36" fmla="*/ 2147483647 w 252"/>
              <a:gd name="T37" fmla="*/ 2147483647 h 288"/>
              <a:gd name="T38" fmla="*/ 2147483647 w 252"/>
              <a:gd name="T39" fmla="*/ 2147483647 h 288"/>
              <a:gd name="T40" fmla="*/ 2147483647 w 252"/>
              <a:gd name="T41" fmla="*/ 2147483647 h 288"/>
              <a:gd name="T42" fmla="*/ 2147483647 w 252"/>
              <a:gd name="T43" fmla="*/ 2147483647 h 288"/>
              <a:gd name="T44" fmla="*/ 2147483647 w 252"/>
              <a:gd name="T45" fmla="*/ 2147483647 h 288"/>
              <a:gd name="T46" fmla="*/ 2147483647 w 252"/>
              <a:gd name="T47" fmla="*/ 2147483647 h 288"/>
              <a:gd name="T48" fmla="*/ 2147483647 w 252"/>
              <a:gd name="T49" fmla="*/ 2147483647 h 288"/>
              <a:gd name="T50" fmla="*/ 2147483647 w 252"/>
              <a:gd name="T51" fmla="*/ 2147483647 h 288"/>
              <a:gd name="T52" fmla="*/ 2147483647 w 252"/>
              <a:gd name="T53" fmla="*/ 2147483647 h 288"/>
              <a:gd name="T54" fmla="*/ 2147483647 w 252"/>
              <a:gd name="T55" fmla="*/ 2147483647 h 288"/>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252" h="288">
                <a:moveTo>
                  <a:pt x="217" y="204"/>
                </a:moveTo>
                <a:cubicBezTo>
                  <a:pt x="217" y="202"/>
                  <a:pt x="217" y="199"/>
                  <a:pt x="217" y="196"/>
                </a:cubicBezTo>
                <a:cubicBezTo>
                  <a:pt x="217" y="126"/>
                  <a:pt x="217" y="126"/>
                  <a:pt x="217" y="126"/>
                </a:cubicBezTo>
                <a:cubicBezTo>
                  <a:pt x="217" y="86"/>
                  <a:pt x="192" y="53"/>
                  <a:pt x="156" y="40"/>
                </a:cubicBezTo>
                <a:cubicBezTo>
                  <a:pt x="157" y="37"/>
                  <a:pt x="158" y="35"/>
                  <a:pt x="158" y="32"/>
                </a:cubicBezTo>
                <a:cubicBezTo>
                  <a:pt x="158" y="14"/>
                  <a:pt x="143" y="0"/>
                  <a:pt x="126" y="0"/>
                </a:cubicBezTo>
                <a:cubicBezTo>
                  <a:pt x="109" y="0"/>
                  <a:pt x="94" y="14"/>
                  <a:pt x="94" y="32"/>
                </a:cubicBezTo>
                <a:cubicBezTo>
                  <a:pt x="94" y="35"/>
                  <a:pt x="95" y="37"/>
                  <a:pt x="96" y="40"/>
                </a:cubicBezTo>
                <a:cubicBezTo>
                  <a:pt x="60" y="53"/>
                  <a:pt x="35" y="86"/>
                  <a:pt x="35" y="126"/>
                </a:cubicBezTo>
                <a:cubicBezTo>
                  <a:pt x="35" y="196"/>
                  <a:pt x="35" y="196"/>
                  <a:pt x="35" y="196"/>
                </a:cubicBezTo>
                <a:cubicBezTo>
                  <a:pt x="35" y="199"/>
                  <a:pt x="35" y="202"/>
                  <a:pt x="35" y="204"/>
                </a:cubicBezTo>
                <a:cubicBezTo>
                  <a:pt x="0" y="238"/>
                  <a:pt x="0" y="238"/>
                  <a:pt x="0" y="238"/>
                </a:cubicBezTo>
                <a:cubicBezTo>
                  <a:pt x="0" y="246"/>
                  <a:pt x="6" y="252"/>
                  <a:pt x="14" y="252"/>
                </a:cubicBezTo>
                <a:cubicBezTo>
                  <a:pt x="95" y="252"/>
                  <a:pt x="95" y="252"/>
                  <a:pt x="95" y="252"/>
                </a:cubicBezTo>
                <a:cubicBezTo>
                  <a:pt x="95" y="254"/>
                  <a:pt x="94" y="255"/>
                  <a:pt x="94" y="256"/>
                </a:cubicBezTo>
                <a:cubicBezTo>
                  <a:pt x="94" y="274"/>
                  <a:pt x="109" y="288"/>
                  <a:pt x="126" y="288"/>
                </a:cubicBezTo>
                <a:cubicBezTo>
                  <a:pt x="143" y="288"/>
                  <a:pt x="158" y="274"/>
                  <a:pt x="158" y="256"/>
                </a:cubicBezTo>
                <a:cubicBezTo>
                  <a:pt x="158" y="255"/>
                  <a:pt x="157" y="254"/>
                  <a:pt x="157" y="252"/>
                </a:cubicBezTo>
                <a:cubicBezTo>
                  <a:pt x="238" y="252"/>
                  <a:pt x="238" y="252"/>
                  <a:pt x="238" y="252"/>
                </a:cubicBezTo>
                <a:cubicBezTo>
                  <a:pt x="246" y="252"/>
                  <a:pt x="252" y="246"/>
                  <a:pt x="252" y="238"/>
                </a:cubicBezTo>
                <a:lnTo>
                  <a:pt x="217" y="204"/>
                </a:lnTo>
                <a:close/>
                <a:moveTo>
                  <a:pt x="108" y="32"/>
                </a:moveTo>
                <a:cubicBezTo>
                  <a:pt x="108" y="22"/>
                  <a:pt x="116" y="14"/>
                  <a:pt x="126" y="14"/>
                </a:cubicBezTo>
                <a:cubicBezTo>
                  <a:pt x="136" y="14"/>
                  <a:pt x="144" y="22"/>
                  <a:pt x="144" y="32"/>
                </a:cubicBezTo>
                <a:cubicBezTo>
                  <a:pt x="144" y="33"/>
                  <a:pt x="143" y="35"/>
                  <a:pt x="143" y="37"/>
                </a:cubicBezTo>
                <a:cubicBezTo>
                  <a:pt x="137" y="36"/>
                  <a:pt x="132" y="35"/>
                  <a:pt x="126" y="35"/>
                </a:cubicBezTo>
                <a:cubicBezTo>
                  <a:pt x="120" y="35"/>
                  <a:pt x="115" y="36"/>
                  <a:pt x="109" y="37"/>
                </a:cubicBezTo>
                <a:cubicBezTo>
                  <a:pt x="109" y="35"/>
                  <a:pt x="108" y="33"/>
                  <a:pt x="108" y="3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28678" name="椭圆 85"/>
          <p:cNvSpPr>
            <a:spLocks noChangeArrowheads="1"/>
          </p:cNvSpPr>
          <p:nvPr/>
        </p:nvSpPr>
        <p:spPr bwMode="auto">
          <a:xfrm>
            <a:off x="1816102" y="3102769"/>
            <a:ext cx="812800" cy="812800"/>
          </a:xfrm>
          <a:prstGeom prst="ellipse">
            <a:avLst/>
          </a:prstGeom>
          <a:solidFill>
            <a:srgbClr val="C2000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微软雅黑" pitchFamily="34" charset="-122"/>
              <a:cs typeface="+mn-cs"/>
            </a:endParaRPr>
          </a:p>
        </p:txBody>
      </p:sp>
      <p:sp>
        <p:nvSpPr>
          <p:cNvPr id="28679" name="Freeform 251"/>
          <p:cNvSpPr>
            <a:spLocks noEditPoints="1"/>
          </p:cNvSpPr>
          <p:nvPr/>
        </p:nvSpPr>
        <p:spPr bwMode="auto">
          <a:xfrm>
            <a:off x="2019300" y="3376613"/>
            <a:ext cx="365125" cy="341312"/>
          </a:xfrm>
          <a:custGeom>
            <a:avLst/>
            <a:gdLst>
              <a:gd name="T0" fmla="*/ 2147483647 w 301"/>
              <a:gd name="T1" fmla="*/ 2147483647 h 282"/>
              <a:gd name="T2" fmla="*/ 2147483647 w 301"/>
              <a:gd name="T3" fmla="*/ 2147483647 h 282"/>
              <a:gd name="T4" fmla="*/ 2147483647 w 301"/>
              <a:gd name="T5" fmla="*/ 2147483647 h 282"/>
              <a:gd name="T6" fmla="*/ 2147483647 w 301"/>
              <a:gd name="T7" fmla="*/ 2147483647 h 282"/>
              <a:gd name="T8" fmla="*/ 2147483647 w 301"/>
              <a:gd name="T9" fmla="*/ 2147483647 h 282"/>
              <a:gd name="T10" fmla="*/ 2147483647 w 301"/>
              <a:gd name="T11" fmla="*/ 2147483647 h 282"/>
              <a:gd name="T12" fmla="*/ 2147483647 w 301"/>
              <a:gd name="T13" fmla="*/ 2147483647 h 282"/>
              <a:gd name="T14" fmla="*/ 2147483647 w 301"/>
              <a:gd name="T15" fmla="*/ 2147483647 h 282"/>
              <a:gd name="T16" fmla="*/ 2147483647 w 301"/>
              <a:gd name="T17" fmla="*/ 2147483647 h 282"/>
              <a:gd name="T18" fmla="*/ 2147483647 w 301"/>
              <a:gd name="T19" fmla="*/ 2147483647 h 282"/>
              <a:gd name="T20" fmla="*/ 2147483647 w 301"/>
              <a:gd name="T21" fmla="*/ 2147483647 h 282"/>
              <a:gd name="T22" fmla="*/ 2147483647 w 301"/>
              <a:gd name="T23" fmla="*/ 2147483647 h 282"/>
              <a:gd name="T24" fmla="*/ 2147483647 w 301"/>
              <a:gd name="T25" fmla="*/ 2147483647 h 282"/>
              <a:gd name="T26" fmla="*/ 2147483647 w 301"/>
              <a:gd name="T27" fmla="*/ 2147483647 h 282"/>
              <a:gd name="T28" fmla="*/ 2147483647 w 301"/>
              <a:gd name="T29" fmla="*/ 2147483647 h 282"/>
              <a:gd name="T30" fmla="*/ 2147483647 w 301"/>
              <a:gd name="T31" fmla="*/ 2147483647 h 282"/>
              <a:gd name="T32" fmla="*/ 2147483647 w 301"/>
              <a:gd name="T33" fmla="*/ 2147483647 h 282"/>
              <a:gd name="T34" fmla="*/ 2147483647 w 301"/>
              <a:gd name="T35" fmla="*/ 2147483647 h 282"/>
              <a:gd name="T36" fmla="*/ 2147483647 w 301"/>
              <a:gd name="T37" fmla="*/ 2147483647 h 28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301" h="282">
                <a:moveTo>
                  <a:pt x="266" y="192"/>
                </a:moveTo>
                <a:cubicBezTo>
                  <a:pt x="268" y="152"/>
                  <a:pt x="252" y="95"/>
                  <a:pt x="234" y="69"/>
                </a:cubicBezTo>
                <a:cubicBezTo>
                  <a:pt x="197" y="16"/>
                  <a:pt x="116" y="0"/>
                  <a:pt x="81" y="36"/>
                </a:cubicBezTo>
                <a:cubicBezTo>
                  <a:pt x="74" y="43"/>
                  <a:pt x="32" y="3"/>
                  <a:pt x="32" y="3"/>
                </a:cubicBezTo>
                <a:cubicBezTo>
                  <a:pt x="12" y="13"/>
                  <a:pt x="12" y="13"/>
                  <a:pt x="12" y="13"/>
                </a:cubicBezTo>
                <a:cubicBezTo>
                  <a:pt x="61" y="57"/>
                  <a:pt x="61" y="57"/>
                  <a:pt x="61" y="57"/>
                </a:cubicBezTo>
                <a:cubicBezTo>
                  <a:pt x="61" y="57"/>
                  <a:pt x="0" y="152"/>
                  <a:pt x="132" y="249"/>
                </a:cubicBezTo>
                <a:cubicBezTo>
                  <a:pt x="177" y="282"/>
                  <a:pt x="241" y="269"/>
                  <a:pt x="301" y="260"/>
                </a:cubicBezTo>
                <a:cubicBezTo>
                  <a:pt x="301" y="260"/>
                  <a:pt x="265" y="248"/>
                  <a:pt x="266" y="192"/>
                </a:cubicBezTo>
                <a:close/>
                <a:moveTo>
                  <a:pt x="242" y="232"/>
                </a:moveTo>
                <a:cubicBezTo>
                  <a:pt x="241" y="233"/>
                  <a:pt x="241" y="233"/>
                  <a:pt x="240" y="233"/>
                </a:cubicBezTo>
                <a:cubicBezTo>
                  <a:pt x="240" y="233"/>
                  <a:pt x="239" y="232"/>
                  <a:pt x="238" y="232"/>
                </a:cubicBezTo>
                <a:cubicBezTo>
                  <a:pt x="238" y="232"/>
                  <a:pt x="198" y="182"/>
                  <a:pt x="159" y="138"/>
                </a:cubicBezTo>
                <a:cubicBezTo>
                  <a:pt x="115" y="89"/>
                  <a:pt x="106" y="75"/>
                  <a:pt x="106" y="75"/>
                </a:cubicBezTo>
                <a:cubicBezTo>
                  <a:pt x="105" y="74"/>
                  <a:pt x="105" y="72"/>
                  <a:pt x="106" y="71"/>
                </a:cubicBezTo>
                <a:cubicBezTo>
                  <a:pt x="107" y="71"/>
                  <a:pt x="108" y="70"/>
                  <a:pt x="109" y="71"/>
                </a:cubicBezTo>
                <a:cubicBezTo>
                  <a:pt x="109" y="71"/>
                  <a:pt x="144" y="87"/>
                  <a:pt x="178" y="122"/>
                </a:cubicBezTo>
                <a:cubicBezTo>
                  <a:pt x="210" y="156"/>
                  <a:pt x="243" y="229"/>
                  <a:pt x="243" y="229"/>
                </a:cubicBezTo>
                <a:cubicBezTo>
                  <a:pt x="243" y="230"/>
                  <a:pt x="243" y="232"/>
                  <a:pt x="242" y="23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28680" name="椭圆 83"/>
          <p:cNvSpPr>
            <a:spLocks noChangeArrowheads="1"/>
          </p:cNvSpPr>
          <p:nvPr/>
        </p:nvSpPr>
        <p:spPr bwMode="auto">
          <a:xfrm>
            <a:off x="4089400" y="3117851"/>
            <a:ext cx="812800" cy="812800"/>
          </a:xfrm>
          <a:prstGeom prst="ellipse">
            <a:avLst/>
          </a:prstGeom>
          <a:solidFill>
            <a:srgbClr val="C2000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微软雅黑" pitchFamily="34" charset="-122"/>
              <a:cs typeface="+mn-cs"/>
            </a:endParaRPr>
          </a:p>
        </p:txBody>
      </p:sp>
      <p:sp>
        <p:nvSpPr>
          <p:cNvPr id="28681" name="Freeform 367"/>
          <p:cNvSpPr>
            <a:spLocks noEditPoints="1"/>
          </p:cNvSpPr>
          <p:nvPr/>
        </p:nvSpPr>
        <p:spPr bwMode="auto">
          <a:xfrm>
            <a:off x="4337051" y="3317875"/>
            <a:ext cx="358775" cy="382588"/>
          </a:xfrm>
          <a:custGeom>
            <a:avLst/>
            <a:gdLst>
              <a:gd name="T0" fmla="*/ 2147483647 w 269"/>
              <a:gd name="T1" fmla="*/ 2147483647 h 288"/>
              <a:gd name="T2" fmla="*/ 2147483647 w 269"/>
              <a:gd name="T3" fmla="*/ 2147483647 h 288"/>
              <a:gd name="T4" fmla="*/ 2147483647 w 269"/>
              <a:gd name="T5" fmla="*/ 2147483647 h 288"/>
              <a:gd name="T6" fmla="*/ 2147483647 w 269"/>
              <a:gd name="T7" fmla="*/ 2147483647 h 288"/>
              <a:gd name="T8" fmla="*/ 2147483647 w 269"/>
              <a:gd name="T9" fmla="*/ 2147483647 h 288"/>
              <a:gd name="T10" fmla="*/ 2147483647 w 269"/>
              <a:gd name="T11" fmla="*/ 2147483647 h 288"/>
              <a:gd name="T12" fmla="*/ 2147483647 w 269"/>
              <a:gd name="T13" fmla="*/ 2147483647 h 288"/>
              <a:gd name="T14" fmla="*/ 2147483647 w 269"/>
              <a:gd name="T15" fmla="*/ 2147483647 h 288"/>
              <a:gd name="T16" fmla="*/ 2147483647 w 269"/>
              <a:gd name="T17" fmla="*/ 2147483647 h 288"/>
              <a:gd name="T18" fmla="*/ 2147483647 w 269"/>
              <a:gd name="T19" fmla="*/ 2147483647 h 288"/>
              <a:gd name="T20" fmla="*/ 2147483647 w 269"/>
              <a:gd name="T21" fmla="*/ 2147483647 h 288"/>
              <a:gd name="T22" fmla="*/ 2147483647 w 269"/>
              <a:gd name="T23" fmla="*/ 2147483647 h 288"/>
              <a:gd name="T24" fmla="*/ 2147483647 w 269"/>
              <a:gd name="T25" fmla="*/ 2147483647 h 288"/>
              <a:gd name="T26" fmla="*/ 2147483647 w 269"/>
              <a:gd name="T27" fmla="*/ 2147483647 h 288"/>
              <a:gd name="T28" fmla="*/ 2147483647 w 269"/>
              <a:gd name="T29" fmla="*/ 2147483647 h 288"/>
              <a:gd name="T30" fmla="*/ 2147483647 w 269"/>
              <a:gd name="T31" fmla="*/ 2147483647 h 288"/>
              <a:gd name="T32" fmla="*/ 2147483647 w 269"/>
              <a:gd name="T33" fmla="*/ 0 h 288"/>
              <a:gd name="T34" fmla="*/ 2147483647 w 269"/>
              <a:gd name="T35" fmla="*/ 2147483647 h 288"/>
              <a:gd name="T36" fmla="*/ 2147483647 w 269"/>
              <a:gd name="T37" fmla="*/ 2147483647 h 288"/>
              <a:gd name="T38" fmla="*/ 2147483647 w 269"/>
              <a:gd name="T39" fmla="*/ 2147483647 h 288"/>
              <a:gd name="T40" fmla="*/ 2147483647 w 269"/>
              <a:gd name="T41" fmla="*/ 2147483647 h 288"/>
              <a:gd name="T42" fmla="*/ 2147483647 w 269"/>
              <a:gd name="T43" fmla="*/ 2147483647 h 288"/>
              <a:gd name="T44" fmla="*/ 2147483647 w 269"/>
              <a:gd name="T45" fmla="*/ 2147483647 h 288"/>
              <a:gd name="T46" fmla="*/ 2147483647 w 269"/>
              <a:gd name="T47" fmla="*/ 2147483647 h 288"/>
              <a:gd name="T48" fmla="*/ 2147483647 w 269"/>
              <a:gd name="T49" fmla="*/ 2147483647 h 288"/>
              <a:gd name="T50" fmla="*/ 2147483647 w 269"/>
              <a:gd name="T51" fmla="*/ 2147483647 h 288"/>
              <a:gd name="T52" fmla="*/ 2147483647 w 269"/>
              <a:gd name="T53" fmla="*/ 2147483647 h 288"/>
              <a:gd name="T54" fmla="*/ 2147483647 w 269"/>
              <a:gd name="T55" fmla="*/ 2147483647 h 288"/>
              <a:gd name="T56" fmla="*/ 2147483647 w 269"/>
              <a:gd name="T57" fmla="*/ 2147483647 h 288"/>
              <a:gd name="T58" fmla="*/ 2147483647 w 269"/>
              <a:gd name="T59" fmla="*/ 2147483647 h 288"/>
              <a:gd name="T60" fmla="*/ 2147483647 w 269"/>
              <a:gd name="T61" fmla="*/ 2147483647 h 288"/>
              <a:gd name="T62" fmla="*/ 2147483647 w 269"/>
              <a:gd name="T63" fmla="*/ 2147483647 h 288"/>
              <a:gd name="T64" fmla="*/ 2147483647 w 269"/>
              <a:gd name="T65" fmla="*/ 2147483647 h 288"/>
              <a:gd name="T66" fmla="*/ 0 w 269"/>
              <a:gd name="T67" fmla="*/ 2147483647 h 288"/>
              <a:gd name="T68" fmla="*/ 2147483647 w 269"/>
              <a:gd name="T69" fmla="*/ 2147483647 h 288"/>
              <a:gd name="T70" fmla="*/ 2147483647 w 269"/>
              <a:gd name="T71" fmla="*/ 2147483647 h 288"/>
              <a:gd name="T72" fmla="*/ 2147483647 w 269"/>
              <a:gd name="T73" fmla="*/ 2147483647 h 288"/>
              <a:gd name="T74" fmla="*/ 2147483647 w 269"/>
              <a:gd name="T75" fmla="*/ 2147483647 h 288"/>
              <a:gd name="T76" fmla="*/ 2147483647 w 269"/>
              <a:gd name="T77" fmla="*/ 2147483647 h 288"/>
              <a:gd name="T78" fmla="*/ 2147483647 w 269"/>
              <a:gd name="T79" fmla="*/ 2147483647 h 288"/>
              <a:gd name="T80" fmla="*/ 2147483647 w 269"/>
              <a:gd name="T81" fmla="*/ 2147483647 h 288"/>
              <a:gd name="T82" fmla="*/ 2147483647 w 269"/>
              <a:gd name="T83" fmla="*/ 2147483647 h 288"/>
              <a:gd name="T84" fmla="*/ 2147483647 w 269"/>
              <a:gd name="T85" fmla="*/ 2147483647 h 288"/>
              <a:gd name="T86" fmla="*/ 2147483647 w 269"/>
              <a:gd name="T87" fmla="*/ 2147483647 h 288"/>
              <a:gd name="T88" fmla="*/ 2147483647 w 269"/>
              <a:gd name="T89" fmla="*/ 2147483647 h 288"/>
              <a:gd name="T90" fmla="*/ 2147483647 w 269"/>
              <a:gd name="T91" fmla="*/ 2147483647 h 288"/>
              <a:gd name="T92" fmla="*/ 2147483647 w 269"/>
              <a:gd name="T93" fmla="*/ 2147483647 h 288"/>
              <a:gd name="T94" fmla="*/ 2147483647 w 269"/>
              <a:gd name="T95" fmla="*/ 2147483647 h 288"/>
              <a:gd name="T96" fmla="*/ 2147483647 w 269"/>
              <a:gd name="T97" fmla="*/ 2147483647 h 288"/>
              <a:gd name="T98" fmla="*/ 2147483647 w 269"/>
              <a:gd name="T99" fmla="*/ 2147483647 h 28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69" h="288">
                <a:moveTo>
                  <a:pt x="251" y="192"/>
                </a:moveTo>
                <a:cubicBezTo>
                  <a:pt x="241" y="192"/>
                  <a:pt x="234" y="200"/>
                  <a:pt x="234" y="209"/>
                </a:cubicBezTo>
                <a:cubicBezTo>
                  <a:pt x="234" y="210"/>
                  <a:pt x="234" y="211"/>
                  <a:pt x="234" y="211"/>
                </a:cubicBezTo>
                <a:cubicBezTo>
                  <a:pt x="226" y="217"/>
                  <a:pt x="215" y="224"/>
                  <a:pt x="201" y="233"/>
                </a:cubicBezTo>
                <a:cubicBezTo>
                  <a:pt x="189" y="240"/>
                  <a:pt x="174" y="241"/>
                  <a:pt x="160" y="240"/>
                </a:cubicBezTo>
                <a:cubicBezTo>
                  <a:pt x="148" y="187"/>
                  <a:pt x="148" y="187"/>
                  <a:pt x="148" y="187"/>
                </a:cubicBezTo>
                <a:cubicBezTo>
                  <a:pt x="148" y="187"/>
                  <a:pt x="147" y="153"/>
                  <a:pt x="146" y="121"/>
                </a:cubicBezTo>
                <a:cubicBezTo>
                  <a:pt x="193" y="121"/>
                  <a:pt x="193" y="121"/>
                  <a:pt x="193" y="121"/>
                </a:cubicBezTo>
                <a:cubicBezTo>
                  <a:pt x="211" y="117"/>
                  <a:pt x="211" y="117"/>
                  <a:pt x="211" y="117"/>
                </a:cubicBezTo>
                <a:cubicBezTo>
                  <a:pt x="213" y="120"/>
                  <a:pt x="217" y="123"/>
                  <a:pt x="222" y="123"/>
                </a:cubicBezTo>
                <a:cubicBezTo>
                  <a:pt x="230" y="123"/>
                  <a:pt x="236" y="116"/>
                  <a:pt x="236" y="109"/>
                </a:cubicBezTo>
                <a:cubicBezTo>
                  <a:pt x="236" y="101"/>
                  <a:pt x="230" y="95"/>
                  <a:pt x="222" y="95"/>
                </a:cubicBezTo>
                <a:cubicBezTo>
                  <a:pt x="217" y="95"/>
                  <a:pt x="213" y="97"/>
                  <a:pt x="210" y="101"/>
                </a:cubicBezTo>
                <a:cubicBezTo>
                  <a:pt x="145" y="101"/>
                  <a:pt x="145" y="101"/>
                  <a:pt x="145" y="101"/>
                </a:cubicBezTo>
                <a:cubicBezTo>
                  <a:pt x="145" y="87"/>
                  <a:pt x="144" y="75"/>
                  <a:pt x="144" y="68"/>
                </a:cubicBezTo>
                <a:cubicBezTo>
                  <a:pt x="158" y="63"/>
                  <a:pt x="169" y="50"/>
                  <a:pt x="169" y="35"/>
                </a:cubicBezTo>
                <a:cubicBezTo>
                  <a:pt x="169" y="16"/>
                  <a:pt x="153" y="0"/>
                  <a:pt x="134" y="0"/>
                </a:cubicBezTo>
                <a:cubicBezTo>
                  <a:pt x="115" y="0"/>
                  <a:pt x="99" y="16"/>
                  <a:pt x="99" y="35"/>
                </a:cubicBezTo>
                <a:cubicBezTo>
                  <a:pt x="99" y="50"/>
                  <a:pt x="110" y="64"/>
                  <a:pt x="124" y="68"/>
                </a:cubicBezTo>
                <a:cubicBezTo>
                  <a:pt x="124" y="75"/>
                  <a:pt x="124" y="87"/>
                  <a:pt x="123" y="101"/>
                </a:cubicBezTo>
                <a:cubicBezTo>
                  <a:pt x="58" y="101"/>
                  <a:pt x="58" y="101"/>
                  <a:pt x="58" y="101"/>
                </a:cubicBezTo>
                <a:cubicBezTo>
                  <a:pt x="55" y="97"/>
                  <a:pt x="51" y="95"/>
                  <a:pt x="46" y="95"/>
                </a:cubicBezTo>
                <a:cubicBezTo>
                  <a:pt x="38" y="95"/>
                  <a:pt x="32" y="101"/>
                  <a:pt x="32" y="109"/>
                </a:cubicBezTo>
                <a:cubicBezTo>
                  <a:pt x="32" y="116"/>
                  <a:pt x="38" y="123"/>
                  <a:pt x="46" y="123"/>
                </a:cubicBezTo>
                <a:cubicBezTo>
                  <a:pt x="51" y="123"/>
                  <a:pt x="55" y="120"/>
                  <a:pt x="57" y="117"/>
                </a:cubicBezTo>
                <a:cubicBezTo>
                  <a:pt x="76" y="121"/>
                  <a:pt x="76" y="121"/>
                  <a:pt x="76" y="121"/>
                </a:cubicBezTo>
                <a:cubicBezTo>
                  <a:pt x="122" y="121"/>
                  <a:pt x="122" y="121"/>
                  <a:pt x="122" y="121"/>
                </a:cubicBezTo>
                <a:cubicBezTo>
                  <a:pt x="121" y="153"/>
                  <a:pt x="120" y="187"/>
                  <a:pt x="120" y="187"/>
                </a:cubicBezTo>
                <a:cubicBezTo>
                  <a:pt x="109" y="239"/>
                  <a:pt x="109" y="239"/>
                  <a:pt x="109" y="239"/>
                </a:cubicBezTo>
                <a:cubicBezTo>
                  <a:pt x="91" y="239"/>
                  <a:pt x="73" y="237"/>
                  <a:pt x="59" y="227"/>
                </a:cubicBezTo>
                <a:cubicBezTo>
                  <a:pt x="49" y="221"/>
                  <a:pt x="41" y="217"/>
                  <a:pt x="34" y="212"/>
                </a:cubicBezTo>
                <a:cubicBezTo>
                  <a:pt x="35" y="211"/>
                  <a:pt x="35" y="210"/>
                  <a:pt x="35" y="209"/>
                </a:cubicBezTo>
                <a:cubicBezTo>
                  <a:pt x="35" y="200"/>
                  <a:pt x="27" y="192"/>
                  <a:pt x="17" y="192"/>
                </a:cubicBezTo>
                <a:cubicBezTo>
                  <a:pt x="8" y="192"/>
                  <a:pt x="0" y="200"/>
                  <a:pt x="0" y="209"/>
                </a:cubicBezTo>
                <a:cubicBezTo>
                  <a:pt x="0" y="219"/>
                  <a:pt x="8" y="227"/>
                  <a:pt x="17" y="227"/>
                </a:cubicBezTo>
                <a:cubicBezTo>
                  <a:pt x="19" y="227"/>
                  <a:pt x="20" y="227"/>
                  <a:pt x="21" y="226"/>
                </a:cubicBezTo>
                <a:cubicBezTo>
                  <a:pt x="28" y="232"/>
                  <a:pt x="37" y="239"/>
                  <a:pt x="48" y="247"/>
                </a:cubicBezTo>
                <a:cubicBezTo>
                  <a:pt x="64" y="257"/>
                  <a:pt x="82" y="267"/>
                  <a:pt x="102" y="273"/>
                </a:cubicBezTo>
                <a:cubicBezTo>
                  <a:pt x="105" y="274"/>
                  <a:pt x="128" y="288"/>
                  <a:pt x="135" y="288"/>
                </a:cubicBezTo>
                <a:cubicBezTo>
                  <a:pt x="141" y="288"/>
                  <a:pt x="161" y="276"/>
                  <a:pt x="166" y="273"/>
                </a:cubicBezTo>
                <a:cubicBezTo>
                  <a:pt x="186" y="267"/>
                  <a:pt x="205" y="257"/>
                  <a:pt x="220" y="247"/>
                </a:cubicBezTo>
                <a:cubicBezTo>
                  <a:pt x="231" y="239"/>
                  <a:pt x="241" y="232"/>
                  <a:pt x="247" y="226"/>
                </a:cubicBezTo>
                <a:cubicBezTo>
                  <a:pt x="248" y="227"/>
                  <a:pt x="250" y="227"/>
                  <a:pt x="251" y="227"/>
                </a:cubicBezTo>
                <a:cubicBezTo>
                  <a:pt x="261" y="227"/>
                  <a:pt x="269" y="219"/>
                  <a:pt x="269" y="209"/>
                </a:cubicBezTo>
                <a:cubicBezTo>
                  <a:pt x="269" y="200"/>
                  <a:pt x="261" y="192"/>
                  <a:pt x="251" y="192"/>
                </a:cubicBezTo>
                <a:close/>
                <a:moveTo>
                  <a:pt x="115" y="35"/>
                </a:moveTo>
                <a:cubicBezTo>
                  <a:pt x="115" y="25"/>
                  <a:pt x="124" y="16"/>
                  <a:pt x="134" y="16"/>
                </a:cubicBezTo>
                <a:cubicBezTo>
                  <a:pt x="144" y="16"/>
                  <a:pt x="152" y="25"/>
                  <a:pt x="152" y="35"/>
                </a:cubicBezTo>
                <a:cubicBezTo>
                  <a:pt x="152" y="45"/>
                  <a:pt x="144" y="53"/>
                  <a:pt x="134" y="53"/>
                </a:cubicBezTo>
                <a:cubicBezTo>
                  <a:pt x="124" y="53"/>
                  <a:pt x="115" y="45"/>
                  <a:pt x="115" y="35"/>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3" name="矩形 2">
            <a:extLst>
              <a:ext uri="{FF2B5EF4-FFF2-40B4-BE49-F238E27FC236}">
                <a16:creationId xmlns:a16="http://schemas.microsoft.com/office/drawing/2014/main" id="{352DCD1A-EB9B-4BAB-B6AA-B031358AFD43}"/>
              </a:ext>
            </a:extLst>
          </p:cNvPr>
          <p:cNvSpPr/>
          <p:nvPr/>
        </p:nvSpPr>
        <p:spPr>
          <a:xfrm>
            <a:off x="2289820" y="2478082"/>
            <a:ext cx="5071620" cy="52322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SWOT</a:t>
            </a:r>
            <a:r>
              <a:rPr kumimoji="0" lang="zh-CN" altLang="en-US" sz="2800" b="1"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图分析</a:t>
            </a:r>
            <a:endParaRPr kumimoji="0" lang="zh-CN" altLang="zh-CN" sz="2800" b="1"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endParaRPr>
          </a:p>
        </p:txBody>
      </p:sp>
      <p:sp>
        <p:nvSpPr>
          <p:cNvPr id="2" name="矩形 1">
            <a:extLst>
              <a:ext uri="{FF2B5EF4-FFF2-40B4-BE49-F238E27FC236}">
                <a16:creationId xmlns:a16="http://schemas.microsoft.com/office/drawing/2014/main" id="{69B3785B-289D-4679-AFCE-11F25F7CD37D}"/>
              </a:ext>
            </a:extLst>
          </p:cNvPr>
          <p:cNvSpPr/>
          <p:nvPr/>
        </p:nvSpPr>
        <p:spPr>
          <a:xfrm>
            <a:off x="738485" y="1954862"/>
            <a:ext cx="6147837" cy="5232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zh-CN" sz="2800" b="1" i="0" u="none" strike="noStrike" kern="100" cap="none" spc="0" normalizeH="0" baseline="0" noProof="0" dirty="0">
                <a:ln>
                  <a:noFill/>
                </a:ln>
                <a:solidFill>
                  <a:prstClr val="black"/>
                </a:solidFill>
                <a:effectLst/>
                <a:uLnTx/>
                <a:uFillTx/>
                <a:latin typeface="Calibri" panose="020F0502020204030204" pitchFamily="34" charset="0"/>
                <a:ea typeface="宋体" panose="02010600030101010101" pitchFamily="2" charset="-122"/>
                <a:cs typeface="Times New Roman" panose="02020603050405020304" pitchFamily="18" charset="0"/>
              </a:rPr>
              <a:t>其他可供选择的方案</a:t>
            </a:r>
            <a:r>
              <a:rPr kumimoji="0" lang="en-US" altLang="zh-CN" sz="2800" b="1" i="0" u="none" strike="noStrike" kern="100" cap="none" spc="0" normalizeH="0" baseline="0" noProof="0" dirty="0">
                <a:ln>
                  <a:noFill/>
                </a:ln>
                <a:solidFill>
                  <a:prstClr val="black"/>
                </a:solidFill>
                <a:effectLst/>
                <a:uLnTx/>
                <a:uFillTx/>
                <a:latin typeface="Calibri" panose="020F0502020204030204" pitchFamily="34" charset="0"/>
                <a:ea typeface="宋体" panose="02010600030101010101" pitchFamily="2" charset="-122"/>
                <a:cs typeface="Times New Roman" panose="02020603050405020304" pitchFamily="18" charset="0"/>
              </a:rPr>
              <a:t>(</a:t>
            </a:r>
            <a:r>
              <a:rPr kumimoji="0" lang="zh-CN" altLang="zh-CN" sz="2800" b="1" i="0" u="none" strike="noStrike" kern="100" cap="none" spc="0" normalizeH="0" baseline="0" noProof="0" dirty="0">
                <a:ln>
                  <a:noFill/>
                </a:ln>
                <a:solidFill>
                  <a:prstClr val="black"/>
                </a:solidFill>
                <a:effectLst/>
                <a:uLnTx/>
                <a:uFillTx/>
                <a:latin typeface="Calibri" panose="020F0502020204030204" pitchFamily="34" charset="0"/>
                <a:ea typeface="宋体" panose="02010600030101010101" pitchFamily="2" charset="-122"/>
                <a:cs typeface="Times New Roman" panose="02020603050405020304" pitchFamily="18" charset="0"/>
              </a:rPr>
              <a:t>与本方案的对比</a:t>
            </a:r>
            <a:r>
              <a:rPr kumimoji="0" lang="en-US" altLang="zh-CN" sz="2800" b="1" i="0" u="none" strike="noStrike" kern="100" cap="none" spc="0" normalizeH="0" baseline="0" noProof="0" dirty="0">
                <a:ln>
                  <a:noFill/>
                </a:ln>
                <a:solidFill>
                  <a:prstClr val="black"/>
                </a:solidFill>
                <a:effectLst/>
                <a:uLnTx/>
                <a:uFillTx/>
                <a:latin typeface="Calibri" panose="020F0502020204030204" pitchFamily="34" charset="0"/>
                <a:ea typeface="宋体" panose="02010600030101010101" pitchFamily="2" charset="-122"/>
                <a:cs typeface="Times New Roman" panose="02020603050405020304" pitchFamily="18" charset="0"/>
              </a:rPr>
              <a:t>)</a:t>
            </a:r>
            <a:endParaRPr kumimoji="0" lang="zh-CN" altLang="en-US" sz="2800" b="1"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endParaRPr>
          </a:p>
        </p:txBody>
      </p:sp>
    </p:spTree>
    <p:extLst>
      <p:ext uri="{BB962C8B-B14F-4D97-AF65-F5344CB8AC3E}">
        <p14:creationId xmlns:p14="http://schemas.microsoft.com/office/powerpoint/2010/main" val="292692564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8674"/>
                                        </p:tgtEl>
                                        <p:attrNameLst>
                                          <p:attrName>style.visibility</p:attrName>
                                        </p:attrNameLst>
                                      </p:cBhvr>
                                      <p:to>
                                        <p:strVal val="visible"/>
                                      </p:to>
                                    </p:set>
                                    <p:animEffect transition="in" filter="randombar(horizontal)">
                                      <p:cBhvr>
                                        <p:cTn id="7" dur="500"/>
                                        <p:tgtEl>
                                          <p:spTgt spid="28674"/>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28676"/>
                                        </p:tgtEl>
                                        <p:attrNameLst>
                                          <p:attrName>style.visibility</p:attrName>
                                        </p:attrNameLst>
                                      </p:cBhvr>
                                      <p:to>
                                        <p:strVal val="visible"/>
                                      </p:to>
                                    </p:set>
                                    <p:animEffect transition="in" filter="randombar(horizontal)">
                                      <p:cBhvr>
                                        <p:cTn id="10" dur="500"/>
                                        <p:tgtEl>
                                          <p:spTgt spid="28676"/>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28677"/>
                                        </p:tgtEl>
                                        <p:attrNameLst>
                                          <p:attrName>style.visibility</p:attrName>
                                        </p:attrNameLst>
                                      </p:cBhvr>
                                      <p:to>
                                        <p:strVal val="visible"/>
                                      </p:to>
                                    </p:set>
                                    <p:animEffect transition="in" filter="randombar(horizontal)">
                                      <p:cBhvr>
                                        <p:cTn id="13" dur="500"/>
                                        <p:tgtEl>
                                          <p:spTgt spid="28677"/>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28678"/>
                                        </p:tgtEl>
                                        <p:attrNameLst>
                                          <p:attrName>style.visibility</p:attrName>
                                        </p:attrNameLst>
                                      </p:cBhvr>
                                      <p:to>
                                        <p:strVal val="visible"/>
                                      </p:to>
                                    </p:set>
                                    <p:animEffect transition="in" filter="randombar(horizontal)">
                                      <p:cBhvr>
                                        <p:cTn id="16" dur="500"/>
                                        <p:tgtEl>
                                          <p:spTgt spid="28678"/>
                                        </p:tgtEl>
                                      </p:cBhvr>
                                    </p:animEffect>
                                  </p:childTnLst>
                                </p:cTn>
                              </p:par>
                              <p:par>
                                <p:cTn id="17" presetID="14" presetClass="entr" presetSubtype="10" fill="hold" grpId="0" nodeType="withEffect">
                                  <p:stCondLst>
                                    <p:cond delay="0"/>
                                  </p:stCondLst>
                                  <p:childTnLst>
                                    <p:set>
                                      <p:cBhvr>
                                        <p:cTn id="18" dur="1" fill="hold">
                                          <p:stCondLst>
                                            <p:cond delay="0"/>
                                          </p:stCondLst>
                                        </p:cTn>
                                        <p:tgtEl>
                                          <p:spTgt spid="28679"/>
                                        </p:tgtEl>
                                        <p:attrNameLst>
                                          <p:attrName>style.visibility</p:attrName>
                                        </p:attrNameLst>
                                      </p:cBhvr>
                                      <p:to>
                                        <p:strVal val="visible"/>
                                      </p:to>
                                    </p:set>
                                    <p:animEffect transition="in" filter="randombar(horizontal)">
                                      <p:cBhvr>
                                        <p:cTn id="19" dur="500"/>
                                        <p:tgtEl>
                                          <p:spTgt spid="28679"/>
                                        </p:tgtEl>
                                      </p:cBhvr>
                                    </p:animEffect>
                                  </p:childTnLst>
                                </p:cTn>
                              </p:par>
                              <p:par>
                                <p:cTn id="20" presetID="14" presetClass="entr" presetSubtype="10" fill="hold" grpId="0" nodeType="withEffect">
                                  <p:stCondLst>
                                    <p:cond delay="0"/>
                                  </p:stCondLst>
                                  <p:childTnLst>
                                    <p:set>
                                      <p:cBhvr>
                                        <p:cTn id="21" dur="1" fill="hold">
                                          <p:stCondLst>
                                            <p:cond delay="0"/>
                                          </p:stCondLst>
                                        </p:cTn>
                                        <p:tgtEl>
                                          <p:spTgt spid="28680"/>
                                        </p:tgtEl>
                                        <p:attrNameLst>
                                          <p:attrName>style.visibility</p:attrName>
                                        </p:attrNameLst>
                                      </p:cBhvr>
                                      <p:to>
                                        <p:strVal val="visible"/>
                                      </p:to>
                                    </p:set>
                                    <p:animEffect transition="in" filter="randombar(horizontal)">
                                      <p:cBhvr>
                                        <p:cTn id="22" dur="500"/>
                                        <p:tgtEl>
                                          <p:spTgt spid="28680"/>
                                        </p:tgtEl>
                                      </p:cBhvr>
                                    </p:animEffect>
                                  </p:childTnLst>
                                </p:cTn>
                              </p:par>
                              <p:par>
                                <p:cTn id="23" presetID="14" presetClass="entr" presetSubtype="10" fill="hold" grpId="0" nodeType="withEffect">
                                  <p:stCondLst>
                                    <p:cond delay="0"/>
                                  </p:stCondLst>
                                  <p:childTnLst>
                                    <p:set>
                                      <p:cBhvr>
                                        <p:cTn id="24" dur="1" fill="hold">
                                          <p:stCondLst>
                                            <p:cond delay="0"/>
                                          </p:stCondLst>
                                        </p:cTn>
                                        <p:tgtEl>
                                          <p:spTgt spid="28681"/>
                                        </p:tgtEl>
                                        <p:attrNameLst>
                                          <p:attrName>style.visibility</p:attrName>
                                        </p:attrNameLst>
                                      </p:cBhvr>
                                      <p:to>
                                        <p:strVal val="visible"/>
                                      </p:to>
                                    </p:set>
                                    <p:animEffect transition="in" filter="randombar(horizontal)">
                                      <p:cBhvr>
                                        <p:cTn id="25" dur="500"/>
                                        <p:tgtEl>
                                          <p:spTgt spid="286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76" grpId="0" animBg="1"/>
      <p:bldP spid="28677" grpId="0" animBg="1"/>
      <p:bldP spid="28678" grpId="0" animBg="1"/>
      <p:bldP spid="28679" grpId="0" animBg="1"/>
      <p:bldP spid="28680" grpId="0" animBg="1"/>
      <p:bldP spid="28681"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任意多边形 2"/>
          <p:cNvSpPr>
            <a:spLocks/>
          </p:cNvSpPr>
          <p:nvPr/>
        </p:nvSpPr>
        <p:spPr bwMode="auto">
          <a:xfrm>
            <a:off x="47194" y="4260420"/>
            <a:ext cx="12192000" cy="2644775"/>
          </a:xfrm>
          <a:custGeom>
            <a:avLst/>
            <a:gdLst>
              <a:gd name="T0" fmla="*/ 8360180 w 12192000"/>
              <a:gd name="T1" fmla="*/ 0 h 2644815"/>
              <a:gd name="T2" fmla="*/ 12192000 w 12192000"/>
              <a:gd name="T3" fmla="*/ 844900 h 2644815"/>
              <a:gd name="T4" fmla="*/ 12192000 w 12192000"/>
              <a:gd name="T5" fmla="*/ 2644655 h 2644815"/>
              <a:gd name="T6" fmla="*/ 0 w 12192000"/>
              <a:gd name="T7" fmla="*/ 2644655 h 2644815"/>
              <a:gd name="T8" fmla="*/ 0 w 12192000"/>
              <a:gd name="T9" fmla="*/ 1458323 h 2644815"/>
              <a:gd name="T10" fmla="*/ 144023 w 12192000"/>
              <a:gd name="T11" fmla="*/ 1451077 h 2644815"/>
              <a:gd name="T12" fmla="*/ 8360180 w 12192000"/>
              <a:gd name="T13" fmla="*/ 0 h 264481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192000" h="2644815">
                <a:moveTo>
                  <a:pt x="8360180" y="0"/>
                </a:moveTo>
                <a:lnTo>
                  <a:pt x="12192000" y="844952"/>
                </a:lnTo>
                <a:lnTo>
                  <a:pt x="12192000" y="2644815"/>
                </a:lnTo>
                <a:lnTo>
                  <a:pt x="0" y="2644815"/>
                </a:lnTo>
                <a:lnTo>
                  <a:pt x="0" y="1458411"/>
                </a:lnTo>
                <a:lnTo>
                  <a:pt x="144023" y="1451165"/>
                </a:lnTo>
                <a:lnTo>
                  <a:pt x="8360180" y="0"/>
                </a:lnTo>
                <a:close/>
              </a:path>
            </a:pathLst>
          </a:custGeom>
          <a:solidFill>
            <a:srgbClr val="404040"/>
          </a:solidFill>
          <a:ln w="25400" cap="flat" cmpd="sng">
            <a:solidFill>
              <a:srgbClr val="000000">
                <a:alpha val="0"/>
              </a:srgbClr>
            </a:solidFill>
            <a:round/>
            <a:headEnd/>
            <a:tailEnd/>
          </a:ln>
        </p:spPr>
        <p:txBody>
          <a:bodyPr lIns="0" tIns="0" rIns="0" bIns="0" anchor="ctr"/>
          <a:lstStyle/>
          <a:p>
            <a:pPr defTabSz="609585"/>
            <a:endParaRPr lang="zh-CN" altLang="en-US" dirty="0">
              <a:solidFill>
                <a:prstClr val="black"/>
              </a:solidFill>
              <a:latin typeface="Calibri" panose="020F0502020204030204"/>
              <a:ea typeface="等线" panose="02010600030101010101" pitchFamily="2" charset="-122"/>
            </a:endParaRPr>
          </a:p>
        </p:txBody>
      </p:sp>
      <p:sp>
        <p:nvSpPr>
          <p:cNvPr id="4" name="文本框 3">
            <a:extLst>
              <a:ext uri="{FF2B5EF4-FFF2-40B4-BE49-F238E27FC236}">
                <a16:creationId xmlns:a16="http://schemas.microsoft.com/office/drawing/2014/main" id="{9E1557BB-C7CA-471A-B5BF-80CD5A8CB940}"/>
              </a:ext>
            </a:extLst>
          </p:cNvPr>
          <p:cNvSpPr txBox="1">
            <a:spLocks noChangeArrowheads="1"/>
          </p:cNvSpPr>
          <p:nvPr/>
        </p:nvSpPr>
        <p:spPr bwMode="auto">
          <a:xfrm>
            <a:off x="8298341" y="6258864"/>
            <a:ext cx="4728419"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defTabSz="609585"/>
            <a:r>
              <a:rPr lang="zh-CN" altLang="en-US" sz="3600" b="1" dirty="0">
                <a:solidFill>
                  <a:schemeClr val="bg1">
                    <a:lumMod val="95000"/>
                  </a:schemeClr>
                </a:solidFill>
                <a:latin typeface="微软雅黑" pitchFamily="34" charset="-122"/>
                <a:ea typeface="微软雅黑" pitchFamily="34" charset="-122"/>
              </a:rPr>
              <a:t>平台可行性分析</a:t>
            </a:r>
          </a:p>
        </p:txBody>
      </p:sp>
      <p:grpSp>
        <p:nvGrpSpPr>
          <p:cNvPr id="11" name="组合 10">
            <a:extLst>
              <a:ext uri="{FF2B5EF4-FFF2-40B4-BE49-F238E27FC236}">
                <a16:creationId xmlns:a16="http://schemas.microsoft.com/office/drawing/2014/main" id="{B7724626-8CDE-412F-99B6-B6922FB86CD2}"/>
              </a:ext>
            </a:extLst>
          </p:cNvPr>
          <p:cNvGrpSpPr/>
          <p:nvPr/>
        </p:nvGrpSpPr>
        <p:grpSpPr>
          <a:xfrm>
            <a:off x="92660" y="823620"/>
            <a:ext cx="5167350" cy="5577444"/>
            <a:chOff x="137894" y="823620"/>
            <a:chExt cx="5167350" cy="5577444"/>
          </a:xfrm>
        </p:grpSpPr>
        <p:sp>
          <p:nvSpPr>
            <p:cNvPr id="5" name="矩形 4">
              <a:extLst>
                <a:ext uri="{FF2B5EF4-FFF2-40B4-BE49-F238E27FC236}">
                  <a16:creationId xmlns:a16="http://schemas.microsoft.com/office/drawing/2014/main" id="{248649E7-BCAD-4C65-AC7B-D7379208519C}"/>
                </a:ext>
              </a:extLst>
            </p:cNvPr>
            <p:cNvSpPr/>
            <p:nvPr/>
          </p:nvSpPr>
          <p:spPr>
            <a:xfrm>
              <a:off x="802312" y="823620"/>
              <a:ext cx="2813993" cy="461665"/>
            </a:xfrm>
            <a:prstGeom prst="rect">
              <a:avLst/>
            </a:prstGeom>
            <a:ln>
              <a:noFill/>
            </a:ln>
            <a:effectLst/>
            <a:scene3d>
              <a:camera prst="orthographicFront">
                <a:rot lat="0" lon="0" rev="0"/>
              </a:camera>
              <a:lightRig rig="chilly" dir="t">
                <a:rot lat="0" lon="0" rev="18480000"/>
              </a:lightRig>
            </a:scene3d>
            <a:sp3d prstMaterial="clear">
              <a:bevelT h="63500"/>
            </a:sp3d>
          </p:spPr>
          <p:txBody>
            <a:bodyPr wrap="square">
              <a:spAutoFit/>
            </a:bodyPr>
            <a:lstStyle/>
            <a:p>
              <a:r>
                <a:rPr lang="zh-CN" altLang="en-US" sz="2400" b="1" dirty="0"/>
                <a:t>小程序  </a:t>
              </a:r>
              <a:r>
                <a:rPr lang="en-US" altLang="zh-CN" sz="2400" b="1" dirty="0">
                  <a:solidFill>
                    <a:srgbClr val="C00000"/>
                  </a:solidFill>
                </a:rPr>
                <a:t>VS  </a:t>
              </a:r>
              <a:r>
                <a:rPr lang="zh-CN" altLang="en-US" sz="2400" b="1" dirty="0"/>
                <a:t>APP：</a:t>
              </a:r>
            </a:p>
          </p:txBody>
        </p:sp>
        <p:pic>
          <p:nvPicPr>
            <p:cNvPr id="3" name="图片 2">
              <a:extLst>
                <a:ext uri="{FF2B5EF4-FFF2-40B4-BE49-F238E27FC236}">
                  <a16:creationId xmlns:a16="http://schemas.microsoft.com/office/drawing/2014/main" id="{67D4FF0B-E9B3-4459-976D-E4332BC485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894" y="1448028"/>
              <a:ext cx="5167350" cy="4953036"/>
            </a:xfrm>
            <a:prstGeom prst="rect">
              <a:avLst/>
            </a:prstGeom>
          </p:spPr>
        </p:pic>
      </p:grpSp>
      <p:grpSp>
        <p:nvGrpSpPr>
          <p:cNvPr id="14" name="组合 13">
            <a:extLst>
              <a:ext uri="{FF2B5EF4-FFF2-40B4-BE49-F238E27FC236}">
                <a16:creationId xmlns:a16="http://schemas.microsoft.com/office/drawing/2014/main" id="{5A49E14A-2B58-4D4B-AA0A-21C99F752088}"/>
              </a:ext>
            </a:extLst>
          </p:cNvPr>
          <p:cNvGrpSpPr/>
          <p:nvPr/>
        </p:nvGrpSpPr>
        <p:grpSpPr>
          <a:xfrm>
            <a:off x="3819092" y="823620"/>
            <a:ext cx="5167350" cy="5758409"/>
            <a:chOff x="3819092" y="823620"/>
            <a:chExt cx="5167350" cy="5758409"/>
          </a:xfrm>
        </p:grpSpPr>
        <p:pic>
          <p:nvPicPr>
            <p:cNvPr id="8" name="图片 7">
              <a:extLst>
                <a:ext uri="{FF2B5EF4-FFF2-40B4-BE49-F238E27FC236}">
                  <a16:creationId xmlns:a16="http://schemas.microsoft.com/office/drawing/2014/main" id="{F5EB471F-C268-4FE3-9D65-828A0D0E3A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9092" y="1428966"/>
              <a:ext cx="5167350" cy="5153063"/>
            </a:xfrm>
            <a:prstGeom prst="rect">
              <a:avLst/>
            </a:prstGeom>
          </p:spPr>
        </p:pic>
        <p:sp>
          <p:nvSpPr>
            <p:cNvPr id="12" name="矩形 11">
              <a:extLst>
                <a:ext uri="{FF2B5EF4-FFF2-40B4-BE49-F238E27FC236}">
                  <a16:creationId xmlns:a16="http://schemas.microsoft.com/office/drawing/2014/main" id="{EEE466EE-31BA-4E42-8CDD-F9E5451CB932}"/>
                </a:ext>
              </a:extLst>
            </p:cNvPr>
            <p:cNvSpPr/>
            <p:nvPr/>
          </p:nvSpPr>
          <p:spPr>
            <a:xfrm>
              <a:off x="4825672" y="823620"/>
              <a:ext cx="2624230" cy="461665"/>
            </a:xfrm>
            <a:prstGeom prst="rect">
              <a:avLst/>
            </a:prstGeom>
            <a:ln>
              <a:noFill/>
            </a:ln>
            <a:effectLst/>
            <a:scene3d>
              <a:camera prst="orthographicFront">
                <a:rot lat="0" lon="0" rev="0"/>
              </a:camera>
              <a:lightRig rig="chilly" dir="t">
                <a:rot lat="0" lon="0" rev="18480000"/>
              </a:lightRig>
            </a:scene3d>
            <a:sp3d prstMaterial="clear">
              <a:bevelT h="63500"/>
            </a:sp3d>
          </p:spPr>
          <p:txBody>
            <a:bodyPr wrap="square">
              <a:spAutoFit/>
            </a:bodyPr>
            <a:lstStyle/>
            <a:p>
              <a:r>
                <a:rPr lang="zh-CN" altLang="en-US" sz="2400" b="1" dirty="0"/>
                <a:t>小程序  </a:t>
              </a:r>
              <a:r>
                <a:rPr lang="en-US" altLang="zh-CN" sz="2400" b="1" dirty="0">
                  <a:solidFill>
                    <a:srgbClr val="C00000"/>
                  </a:solidFill>
                </a:rPr>
                <a:t>VS  </a:t>
              </a:r>
              <a:r>
                <a:rPr lang="zh-CN" altLang="en-US" sz="2400" b="1" dirty="0"/>
                <a:t>网页：</a:t>
              </a:r>
            </a:p>
          </p:txBody>
        </p:sp>
      </p:grpSp>
      <p:grpSp>
        <p:nvGrpSpPr>
          <p:cNvPr id="15" name="组合 14">
            <a:extLst>
              <a:ext uri="{FF2B5EF4-FFF2-40B4-BE49-F238E27FC236}">
                <a16:creationId xmlns:a16="http://schemas.microsoft.com/office/drawing/2014/main" id="{F94ED991-51B4-4E49-BC87-10FDB423C8E9}"/>
              </a:ext>
            </a:extLst>
          </p:cNvPr>
          <p:cNvGrpSpPr/>
          <p:nvPr/>
        </p:nvGrpSpPr>
        <p:grpSpPr>
          <a:xfrm>
            <a:off x="6782263" y="809451"/>
            <a:ext cx="5195925" cy="6200500"/>
            <a:chOff x="6782263" y="809451"/>
            <a:chExt cx="5195925" cy="6200500"/>
          </a:xfrm>
        </p:grpSpPr>
        <p:pic>
          <p:nvPicPr>
            <p:cNvPr id="10" name="图片 9">
              <a:extLst>
                <a:ext uri="{FF2B5EF4-FFF2-40B4-BE49-F238E27FC236}">
                  <a16:creationId xmlns:a16="http://schemas.microsoft.com/office/drawing/2014/main" id="{2D4F59B7-2F12-4DE4-9D6C-0F6316D4903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82263" y="1375872"/>
              <a:ext cx="5195925" cy="5634079"/>
            </a:xfrm>
            <a:prstGeom prst="rect">
              <a:avLst/>
            </a:prstGeom>
          </p:spPr>
        </p:pic>
        <p:sp>
          <p:nvSpPr>
            <p:cNvPr id="13" name="矩形 12">
              <a:extLst>
                <a:ext uri="{FF2B5EF4-FFF2-40B4-BE49-F238E27FC236}">
                  <a16:creationId xmlns:a16="http://schemas.microsoft.com/office/drawing/2014/main" id="{5DD396BA-2EB7-4ED9-ADDD-9983A477C76A}"/>
                </a:ext>
              </a:extLst>
            </p:cNvPr>
            <p:cNvSpPr/>
            <p:nvPr/>
          </p:nvSpPr>
          <p:spPr>
            <a:xfrm>
              <a:off x="8158807" y="809451"/>
              <a:ext cx="2813993" cy="461665"/>
            </a:xfrm>
            <a:prstGeom prst="rect">
              <a:avLst/>
            </a:prstGeom>
            <a:ln>
              <a:noFill/>
            </a:ln>
            <a:effectLst/>
            <a:scene3d>
              <a:camera prst="orthographicFront">
                <a:rot lat="0" lon="0" rev="0"/>
              </a:camera>
              <a:lightRig rig="chilly" dir="t">
                <a:rot lat="0" lon="0" rev="18480000"/>
              </a:lightRig>
            </a:scene3d>
            <a:sp3d prstMaterial="clear">
              <a:bevelT h="63500"/>
            </a:sp3d>
          </p:spPr>
          <p:txBody>
            <a:bodyPr wrap="square">
              <a:spAutoFit/>
            </a:bodyPr>
            <a:lstStyle/>
            <a:p>
              <a:r>
                <a:rPr lang="zh-CN" altLang="en-US" sz="2400" b="1" dirty="0"/>
                <a:t>小程序  </a:t>
              </a:r>
              <a:r>
                <a:rPr lang="en-US" altLang="zh-CN" sz="2400" b="1" dirty="0">
                  <a:solidFill>
                    <a:srgbClr val="C00000"/>
                  </a:solidFill>
                </a:rPr>
                <a:t>VS  </a:t>
              </a:r>
              <a:r>
                <a:rPr lang="zh-CN" altLang="en-US" sz="2400" b="1" dirty="0"/>
                <a:t>公众号：</a:t>
              </a:r>
            </a:p>
          </p:txBody>
        </p:sp>
      </p:grpSp>
      <p:sp>
        <p:nvSpPr>
          <p:cNvPr id="16" name="文本框 15">
            <a:extLst>
              <a:ext uri="{FF2B5EF4-FFF2-40B4-BE49-F238E27FC236}">
                <a16:creationId xmlns:a16="http://schemas.microsoft.com/office/drawing/2014/main" id="{FAC1D0D8-887C-46E6-9D3B-2413484D822B}"/>
              </a:ext>
            </a:extLst>
          </p:cNvPr>
          <p:cNvSpPr txBox="1"/>
          <p:nvPr/>
        </p:nvSpPr>
        <p:spPr>
          <a:xfrm flipH="1">
            <a:off x="429176" y="277270"/>
            <a:ext cx="4219516" cy="461665"/>
          </a:xfrm>
          <a:prstGeom prst="rect">
            <a:avLst/>
          </a:prstGeom>
          <a:noFill/>
        </p:spPr>
        <p:txBody>
          <a:bodyPr wrap="square" rtlCol="0">
            <a:spAutoFit/>
          </a:bodyPr>
          <a:lstStyle/>
          <a:p>
            <a:r>
              <a:rPr lang="zh-CN" altLang="en-US" sz="2400" b="1"/>
              <a:t>小程序 </a:t>
            </a:r>
            <a:r>
              <a:rPr lang="zh-CN" altLang="en-US" sz="2400" b="1">
                <a:solidFill>
                  <a:srgbClr val="C00000"/>
                </a:solidFill>
              </a:rPr>
              <a:t>  </a:t>
            </a:r>
            <a:r>
              <a:rPr lang="en-US" altLang="zh-CN" sz="2400" b="1">
                <a:solidFill>
                  <a:srgbClr val="C00000"/>
                </a:solidFill>
              </a:rPr>
              <a:t>VS   </a:t>
            </a:r>
            <a:r>
              <a:rPr lang="zh-CN" altLang="en-US" sz="2400" b="1"/>
              <a:t>三大平台的优点：</a:t>
            </a:r>
            <a:endParaRPr lang="zh-CN" altLang="en-US" sz="2400" b="1" dirty="0"/>
          </a:p>
        </p:txBody>
      </p:sp>
      <p:sp>
        <p:nvSpPr>
          <p:cNvPr id="2" name="矩形 1">
            <a:extLst>
              <a:ext uri="{FF2B5EF4-FFF2-40B4-BE49-F238E27FC236}">
                <a16:creationId xmlns:a16="http://schemas.microsoft.com/office/drawing/2014/main" id="{19FD122D-6478-4BBF-94B8-40B2E885BAEE}"/>
              </a:ext>
            </a:extLst>
          </p:cNvPr>
          <p:cNvSpPr/>
          <p:nvPr/>
        </p:nvSpPr>
        <p:spPr>
          <a:xfrm>
            <a:off x="4205942" y="83073"/>
            <a:ext cx="442750" cy="369332"/>
          </a:xfrm>
          <a:prstGeom prst="rect">
            <a:avLst/>
          </a:prstGeom>
        </p:spPr>
        <p:txBody>
          <a:bodyPr wrap="none">
            <a:spAutoFit/>
          </a:bodyPr>
          <a:lstStyle/>
          <a:p>
            <a:r>
              <a:rPr lang="en-US" altLang="zh-CN" dirty="0"/>
              <a:t>[1]</a:t>
            </a:r>
            <a:endParaRPr lang="zh-CN" altLang="en-US" dirty="0"/>
          </a:p>
        </p:txBody>
      </p:sp>
    </p:spTree>
    <p:extLst>
      <p:ext uri="{BB962C8B-B14F-4D97-AF65-F5344CB8AC3E}">
        <p14:creationId xmlns:p14="http://schemas.microsoft.com/office/powerpoint/2010/main" val="158885390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9938"/>
                                        </p:tgtEl>
                                        <p:attrNameLst>
                                          <p:attrName>style.visibility</p:attrName>
                                        </p:attrNameLst>
                                      </p:cBhvr>
                                      <p:to>
                                        <p:strVal val="visible"/>
                                      </p:to>
                                    </p:set>
                                    <p:animEffect transition="in" filter="fade">
                                      <p:cBhvr>
                                        <p:cTn id="7" dur="1000"/>
                                        <p:tgtEl>
                                          <p:spTgt spid="39938"/>
                                        </p:tgtEl>
                                      </p:cBhvr>
                                    </p:animEffect>
                                    <p:anim calcmode="lin" valueType="num">
                                      <p:cBhvr>
                                        <p:cTn id="8" dur="1000" fill="hold"/>
                                        <p:tgtEl>
                                          <p:spTgt spid="39938"/>
                                        </p:tgtEl>
                                        <p:attrNameLst>
                                          <p:attrName>ppt_x</p:attrName>
                                        </p:attrNameLst>
                                      </p:cBhvr>
                                      <p:tavLst>
                                        <p:tav tm="0">
                                          <p:val>
                                            <p:strVal val="#ppt_x"/>
                                          </p:val>
                                        </p:tav>
                                        <p:tav tm="100000">
                                          <p:val>
                                            <p:strVal val="#ppt_x"/>
                                          </p:val>
                                        </p:tav>
                                      </p:tavLst>
                                    </p:anim>
                                    <p:anim calcmode="lin" valueType="num">
                                      <p:cBhvr>
                                        <p:cTn id="9" dur="1000" fill="hold"/>
                                        <p:tgtEl>
                                          <p:spTgt spid="3993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11"/>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14"/>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38"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任意多边形 2"/>
          <p:cNvSpPr>
            <a:spLocks/>
          </p:cNvSpPr>
          <p:nvPr/>
        </p:nvSpPr>
        <p:spPr bwMode="auto">
          <a:xfrm>
            <a:off x="47194" y="4260420"/>
            <a:ext cx="12192000" cy="2644775"/>
          </a:xfrm>
          <a:custGeom>
            <a:avLst/>
            <a:gdLst>
              <a:gd name="T0" fmla="*/ 8360180 w 12192000"/>
              <a:gd name="T1" fmla="*/ 0 h 2644815"/>
              <a:gd name="T2" fmla="*/ 12192000 w 12192000"/>
              <a:gd name="T3" fmla="*/ 844900 h 2644815"/>
              <a:gd name="T4" fmla="*/ 12192000 w 12192000"/>
              <a:gd name="T5" fmla="*/ 2644655 h 2644815"/>
              <a:gd name="T6" fmla="*/ 0 w 12192000"/>
              <a:gd name="T7" fmla="*/ 2644655 h 2644815"/>
              <a:gd name="T8" fmla="*/ 0 w 12192000"/>
              <a:gd name="T9" fmla="*/ 1458323 h 2644815"/>
              <a:gd name="T10" fmla="*/ 144023 w 12192000"/>
              <a:gd name="T11" fmla="*/ 1451077 h 2644815"/>
              <a:gd name="T12" fmla="*/ 8360180 w 12192000"/>
              <a:gd name="T13" fmla="*/ 0 h 264481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192000" h="2644815">
                <a:moveTo>
                  <a:pt x="8360180" y="0"/>
                </a:moveTo>
                <a:lnTo>
                  <a:pt x="12192000" y="844952"/>
                </a:lnTo>
                <a:lnTo>
                  <a:pt x="12192000" y="2644815"/>
                </a:lnTo>
                <a:lnTo>
                  <a:pt x="0" y="2644815"/>
                </a:lnTo>
                <a:lnTo>
                  <a:pt x="0" y="1458411"/>
                </a:lnTo>
                <a:lnTo>
                  <a:pt x="144023" y="1451165"/>
                </a:lnTo>
                <a:lnTo>
                  <a:pt x="8360180" y="0"/>
                </a:lnTo>
                <a:close/>
              </a:path>
            </a:pathLst>
          </a:custGeom>
          <a:solidFill>
            <a:srgbClr val="404040"/>
          </a:solidFill>
          <a:ln w="25400" cap="flat" cmpd="sng">
            <a:solidFill>
              <a:srgbClr val="000000">
                <a:alpha val="0"/>
              </a:srgbClr>
            </a:solidFill>
            <a:round/>
            <a:headEnd/>
            <a:tailEnd/>
          </a:ln>
        </p:spPr>
        <p:txBody>
          <a:bodyPr lIns="0" tIns="0" rIns="0" bIns="0" anchor="ctr"/>
          <a:lstStyle/>
          <a:p>
            <a:pPr defTabSz="609585"/>
            <a:endParaRPr lang="zh-CN" altLang="en-US" dirty="0">
              <a:solidFill>
                <a:prstClr val="black"/>
              </a:solidFill>
              <a:latin typeface="Calibri" panose="020F0502020204030204"/>
              <a:ea typeface="等线" panose="02010600030101010101" pitchFamily="2" charset="-122"/>
            </a:endParaRPr>
          </a:p>
        </p:txBody>
      </p:sp>
      <p:sp>
        <p:nvSpPr>
          <p:cNvPr id="4" name="文本框 3">
            <a:extLst>
              <a:ext uri="{FF2B5EF4-FFF2-40B4-BE49-F238E27FC236}">
                <a16:creationId xmlns:a16="http://schemas.microsoft.com/office/drawing/2014/main" id="{9E1557BB-C7CA-471A-B5BF-80CD5A8CB940}"/>
              </a:ext>
            </a:extLst>
          </p:cNvPr>
          <p:cNvSpPr txBox="1">
            <a:spLocks noChangeArrowheads="1"/>
          </p:cNvSpPr>
          <p:nvPr/>
        </p:nvSpPr>
        <p:spPr bwMode="auto">
          <a:xfrm>
            <a:off x="8298341" y="6258864"/>
            <a:ext cx="4728419"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defTabSz="609585"/>
            <a:r>
              <a:rPr lang="zh-CN" altLang="en-US" sz="3600" b="1" dirty="0">
                <a:solidFill>
                  <a:schemeClr val="bg1">
                    <a:lumMod val="95000"/>
                  </a:schemeClr>
                </a:solidFill>
                <a:latin typeface="微软雅黑" pitchFamily="34" charset="-122"/>
                <a:ea typeface="微软雅黑" pitchFamily="34" charset="-122"/>
              </a:rPr>
              <a:t>平台可行性分析</a:t>
            </a:r>
          </a:p>
        </p:txBody>
      </p:sp>
      <p:sp>
        <p:nvSpPr>
          <p:cNvPr id="5" name="矩形 4">
            <a:extLst>
              <a:ext uri="{FF2B5EF4-FFF2-40B4-BE49-F238E27FC236}">
                <a16:creationId xmlns:a16="http://schemas.microsoft.com/office/drawing/2014/main" id="{248649E7-BCAD-4C65-AC7B-D7379208519C}"/>
              </a:ext>
            </a:extLst>
          </p:cNvPr>
          <p:cNvSpPr/>
          <p:nvPr/>
        </p:nvSpPr>
        <p:spPr>
          <a:xfrm>
            <a:off x="47194" y="184706"/>
            <a:ext cx="2813993" cy="523220"/>
          </a:xfrm>
          <a:prstGeom prst="rect">
            <a:avLst/>
          </a:prstGeom>
          <a:ln>
            <a:noFill/>
          </a:ln>
          <a:effectLst/>
          <a:scene3d>
            <a:camera prst="orthographicFront">
              <a:rot lat="0" lon="0" rev="0"/>
            </a:camera>
            <a:lightRig rig="chilly" dir="t">
              <a:rot lat="0" lon="0" rev="18480000"/>
            </a:lightRig>
          </a:scene3d>
          <a:sp3d prstMaterial="clear">
            <a:bevelT h="63500"/>
          </a:sp3d>
        </p:spPr>
        <p:txBody>
          <a:bodyPr wrap="square">
            <a:spAutoFit/>
          </a:bodyPr>
          <a:lstStyle/>
          <a:p>
            <a:r>
              <a:rPr lang="zh-CN" altLang="en-US" sz="2800" b="1" dirty="0"/>
              <a:t>小程序  </a:t>
            </a:r>
            <a:r>
              <a:rPr lang="en-US" altLang="zh-CN" sz="2800" b="1" dirty="0">
                <a:solidFill>
                  <a:srgbClr val="C00000"/>
                </a:solidFill>
              </a:rPr>
              <a:t>VS  </a:t>
            </a:r>
            <a:r>
              <a:rPr lang="zh-CN" altLang="en-US" sz="2800" b="1" dirty="0"/>
              <a:t>APP：</a:t>
            </a:r>
          </a:p>
        </p:txBody>
      </p:sp>
      <p:pic>
        <p:nvPicPr>
          <p:cNvPr id="6" name="图片 5">
            <a:extLst>
              <a:ext uri="{FF2B5EF4-FFF2-40B4-BE49-F238E27FC236}">
                <a16:creationId xmlns:a16="http://schemas.microsoft.com/office/drawing/2014/main" id="{A20E74AC-E1D1-47DF-B0FB-1F57332A5F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17513" y="106189"/>
            <a:ext cx="7795716" cy="6158574"/>
          </a:xfrm>
          <a:prstGeom prst="rect">
            <a:avLst/>
          </a:prstGeom>
          <a:ln w="41275">
            <a:solidFill>
              <a:schemeClr val="tx1"/>
            </a:solidFill>
          </a:ln>
        </p:spPr>
      </p:pic>
    </p:spTree>
    <p:extLst>
      <p:ext uri="{BB962C8B-B14F-4D97-AF65-F5344CB8AC3E}">
        <p14:creationId xmlns:p14="http://schemas.microsoft.com/office/powerpoint/2010/main" val="278251507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9938"/>
                                        </p:tgtEl>
                                        <p:attrNameLst>
                                          <p:attrName>style.visibility</p:attrName>
                                        </p:attrNameLst>
                                      </p:cBhvr>
                                      <p:to>
                                        <p:strVal val="visible"/>
                                      </p:to>
                                    </p:set>
                                    <p:animEffect transition="in" filter="fade">
                                      <p:cBhvr>
                                        <p:cTn id="7" dur="1000"/>
                                        <p:tgtEl>
                                          <p:spTgt spid="39938"/>
                                        </p:tgtEl>
                                      </p:cBhvr>
                                    </p:animEffect>
                                    <p:anim calcmode="lin" valueType="num">
                                      <p:cBhvr>
                                        <p:cTn id="8" dur="1000" fill="hold"/>
                                        <p:tgtEl>
                                          <p:spTgt spid="39938"/>
                                        </p:tgtEl>
                                        <p:attrNameLst>
                                          <p:attrName>ppt_x</p:attrName>
                                        </p:attrNameLst>
                                      </p:cBhvr>
                                      <p:tavLst>
                                        <p:tav tm="0">
                                          <p:val>
                                            <p:strVal val="#ppt_x"/>
                                          </p:val>
                                        </p:tav>
                                        <p:tav tm="100000">
                                          <p:val>
                                            <p:strVal val="#ppt_x"/>
                                          </p:val>
                                        </p:tav>
                                      </p:tavLst>
                                    </p:anim>
                                    <p:anim calcmode="lin" valueType="num">
                                      <p:cBhvr>
                                        <p:cTn id="9" dur="1000" fill="hold"/>
                                        <p:tgtEl>
                                          <p:spTgt spid="3993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38"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任意多边形 2"/>
          <p:cNvSpPr>
            <a:spLocks/>
          </p:cNvSpPr>
          <p:nvPr/>
        </p:nvSpPr>
        <p:spPr bwMode="auto">
          <a:xfrm>
            <a:off x="0" y="4213225"/>
            <a:ext cx="12192000" cy="2644775"/>
          </a:xfrm>
          <a:custGeom>
            <a:avLst/>
            <a:gdLst>
              <a:gd name="T0" fmla="*/ 8360180 w 12192000"/>
              <a:gd name="T1" fmla="*/ 0 h 2644815"/>
              <a:gd name="T2" fmla="*/ 12192000 w 12192000"/>
              <a:gd name="T3" fmla="*/ 844900 h 2644815"/>
              <a:gd name="T4" fmla="*/ 12192000 w 12192000"/>
              <a:gd name="T5" fmla="*/ 2644655 h 2644815"/>
              <a:gd name="T6" fmla="*/ 0 w 12192000"/>
              <a:gd name="T7" fmla="*/ 2644655 h 2644815"/>
              <a:gd name="T8" fmla="*/ 0 w 12192000"/>
              <a:gd name="T9" fmla="*/ 1458323 h 2644815"/>
              <a:gd name="T10" fmla="*/ 144023 w 12192000"/>
              <a:gd name="T11" fmla="*/ 1451077 h 2644815"/>
              <a:gd name="T12" fmla="*/ 8360180 w 12192000"/>
              <a:gd name="T13" fmla="*/ 0 h 264481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192000" h="2644815">
                <a:moveTo>
                  <a:pt x="8360180" y="0"/>
                </a:moveTo>
                <a:lnTo>
                  <a:pt x="12192000" y="844952"/>
                </a:lnTo>
                <a:lnTo>
                  <a:pt x="12192000" y="2644815"/>
                </a:lnTo>
                <a:lnTo>
                  <a:pt x="0" y="2644815"/>
                </a:lnTo>
                <a:lnTo>
                  <a:pt x="0" y="1458411"/>
                </a:lnTo>
                <a:lnTo>
                  <a:pt x="144023" y="1451165"/>
                </a:lnTo>
                <a:lnTo>
                  <a:pt x="8360180" y="0"/>
                </a:lnTo>
                <a:close/>
              </a:path>
            </a:pathLst>
          </a:custGeom>
          <a:solidFill>
            <a:srgbClr val="404040"/>
          </a:solidFill>
          <a:ln w="25400" cap="flat" cmpd="sng">
            <a:solidFill>
              <a:srgbClr val="000000">
                <a:alpha val="0"/>
              </a:srgbClr>
            </a:solidFill>
            <a:round/>
            <a:headEnd/>
            <a:tailEnd/>
          </a:ln>
        </p:spPr>
        <p:txBody>
          <a:bodyPr lIns="0" tIns="0" rIns="0" bIns="0" anchor="ctr"/>
          <a:lstStyle/>
          <a:p>
            <a:pPr defTabSz="609585"/>
            <a:endParaRPr lang="zh-CN" altLang="en-US" dirty="0">
              <a:solidFill>
                <a:prstClr val="black"/>
              </a:solidFill>
              <a:latin typeface="Calibri" panose="020F0502020204030204"/>
              <a:ea typeface="等线" panose="02010600030101010101" pitchFamily="2" charset="-122"/>
            </a:endParaRPr>
          </a:p>
        </p:txBody>
      </p:sp>
      <p:sp>
        <p:nvSpPr>
          <p:cNvPr id="4" name="文本框 3">
            <a:extLst>
              <a:ext uri="{FF2B5EF4-FFF2-40B4-BE49-F238E27FC236}">
                <a16:creationId xmlns:a16="http://schemas.microsoft.com/office/drawing/2014/main" id="{C1232C81-1B04-4A79-96F5-E8DF0689994E}"/>
              </a:ext>
            </a:extLst>
          </p:cNvPr>
          <p:cNvSpPr txBox="1">
            <a:spLocks noChangeArrowheads="1"/>
          </p:cNvSpPr>
          <p:nvPr/>
        </p:nvSpPr>
        <p:spPr bwMode="auto">
          <a:xfrm>
            <a:off x="6335908" y="5293916"/>
            <a:ext cx="435676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defTabSz="609585"/>
            <a:r>
              <a:rPr lang="zh-CN" altLang="en-US" sz="4400" b="1" dirty="0">
                <a:solidFill>
                  <a:schemeClr val="bg1">
                    <a:lumMod val="95000"/>
                  </a:schemeClr>
                </a:solidFill>
                <a:latin typeface="微软雅黑" pitchFamily="34" charset="-122"/>
                <a:ea typeface="微软雅黑" pitchFamily="34" charset="-122"/>
              </a:rPr>
              <a:t>平台可行性分析</a:t>
            </a:r>
          </a:p>
        </p:txBody>
      </p:sp>
      <p:pic>
        <p:nvPicPr>
          <p:cNvPr id="6" name="图片 5">
            <a:extLst>
              <a:ext uri="{FF2B5EF4-FFF2-40B4-BE49-F238E27FC236}">
                <a16:creationId xmlns:a16="http://schemas.microsoft.com/office/drawing/2014/main" id="{E94564C3-1C39-4D8D-8523-38168644D30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19349" y="778649"/>
            <a:ext cx="6953301" cy="5300701"/>
          </a:xfrm>
          <a:prstGeom prst="rect">
            <a:avLst/>
          </a:prstGeom>
          <a:ln w="63500">
            <a:solidFill>
              <a:schemeClr val="tx1"/>
            </a:solidFill>
          </a:ln>
        </p:spPr>
      </p:pic>
      <p:sp>
        <p:nvSpPr>
          <p:cNvPr id="9" name="矩形 8">
            <a:extLst>
              <a:ext uri="{FF2B5EF4-FFF2-40B4-BE49-F238E27FC236}">
                <a16:creationId xmlns:a16="http://schemas.microsoft.com/office/drawing/2014/main" id="{D3F715A1-85BB-4757-A495-4973ED1C8BF9}"/>
              </a:ext>
            </a:extLst>
          </p:cNvPr>
          <p:cNvSpPr/>
          <p:nvPr/>
        </p:nvSpPr>
        <p:spPr>
          <a:xfrm>
            <a:off x="290365" y="229666"/>
            <a:ext cx="2735429" cy="523220"/>
          </a:xfrm>
          <a:prstGeom prst="rect">
            <a:avLst/>
          </a:prstGeom>
          <a:ln>
            <a:noFill/>
          </a:ln>
          <a:effectLst/>
          <a:scene3d>
            <a:camera prst="orthographicFront">
              <a:rot lat="0" lon="0" rev="0"/>
            </a:camera>
            <a:lightRig rig="chilly" dir="t">
              <a:rot lat="0" lon="0" rev="18480000"/>
            </a:lightRig>
          </a:scene3d>
          <a:sp3d prstMaterial="clear">
            <a:bevelT h="63500"/>
          </a:sp3d>
        </p:spPr>
        <p:txBody>
          <a:bodyPr wrap="none">
            <a:spAutoFit/>
          </a:bodyPr>
          <a:lstStyle/>
          <a:p>
            <a:r>
              <a:rPr lang="zh-CN" altLang="en-US" sz="2800" b="1" dirty="0"/>
              <a:t>小程序  </a:t>
            </a:r>
            <a:r>
              <a:rPr lang="en-US" altLang="zh-CN" sz="2800" b="1" dirty="0">
                <a:solidFill>
                  <a:srgbClr val="C00000"/>
                </a:solidFill>
              </a:rPr>
              <a:t>VS </a:t>
            </a:r>
            <a:r>
              <a:rPr lang="en-US" altLang="zh-CN" sz="2800" b="1" dirty="0"/>
              <a:t> H5</a:t>
            </a:r>
            <a:r>
              <a:rPr lang="zh-CN" altLang="en-US" sz="2800" b="1" dirty="0"/>
              <a:t>：</a:t>
            </a:r>
          </a:p>
        </p:txBody>
      </p:sp>
    </p:spTree>
    <p:extLst>
      <p:ext uri="{BB962C8B-B14F-4D97-AF65-F5344CB8AC3E}">
        <p14:creationId xmlns:p14="http://schemas.microsoft.com/office/powerpoint/2010/main" val="37533207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9938"/>
                                        </p:tgtEl>
                                        <p:attrNameLst>
                                          <p:attrName>style.visibility</p:attrName>
                                        </p:attrNameLst>
                                      </p:cBhvr>
                                      <p:to>
                                        <p:strVal val="visible"/>
                                      </p:to>
                                    </p:set>
                                    <p:animEffect transition="in" filter="fade">
                                      <p:cBhvr>
                                        <p:cTn id="7" dur="1000"/>
                                        <p:tgtEl>
                                          <p:spTgt spid="39938"/>
                                        </p:tgtEl>
                                      </p:cBhvr>
                                    </p:animEffect>
                                    <p:anim calcmode="lin" valueType="num">
                                      <p:cBhvr>
                                        <p:cTn id="8" dur="1000" fill="hold"/>
                                        <p:tgtEl>
                                          <p:spTgt spid="39938"/>
                                        </p:tgtEl>
                                        <p:attrNameLst>
                                          <p:attrName>ppt_x</p:attrName>
                                        </p:attrNameLst>
                                      </p:cBhvr>
                                      <p:tavLst>
                                        <p:tav tm="0">
                                          <p:val>
                                            <p:strVal val="#ppt_x"/>
                                          </p:val>
                                        </p:tav>
                                        <p:tav tm="100000">
                                          <p:val>
                                            <p:strVal val="#ppt_x"/>
                                          </p:val>
                                        </p:tav>
                                      </p:tavLst>
                                    </p:anim>
                                    <p:anim calcmode="lin" valueType="num">
                                      <p:cBhvr>
                                        <p:cTn id="9" dur="1000" fill="hold"/>
                                        <p:tgtEl>
                                          <p:spTgt spid="3993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38"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圆角矩形 4"/>
          <p:cNvSpPr>
            <a:spLocks noChangeArrowheads="1"/>
          </p:cNvSpPr>
          <p:nvPr/>
        </p:nvSpPr>
        <p:spPr bwMode="auto">
          <a:xfrm>
            <a:off x="3208338" y="2049464"/>
            <a:ext cx="5732463" cy="2759075"/>
          </a:xfrm>
          <a:prstGeom prst="roundRect">
            <a:avLst>
              <a:gd name="adj" fmla="val 16667"/>
            </a:avLst>
          </a:prstGeom>
          <a:solidFill>
            <a:srgbClr val="C2000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defTabSz="609585"/>
            <a:endParaRPr lang="zh-CN" altLang="en-US">
              <a:solidFill>
                <a:srgbClr val="FFFFFF"/>
              </a:solidFill>
              <a:latin typeface="Calibri" panose="020F0502020204030204"/>
              <a:ea typeface="等线" panose="02010600030101010101" pitchFamily="2" charset="-122"/>
            </a:endParaRPr>
          </a:p>
        </p:txBody>
      </p:sp>
      <p:grpSp>
        <p:nvGrpSpPr>
          <p:cNvPr id="17412" name="组合 17"/>
          <p:cNvGrpSpPr>
            <a:grpSpLocks/>
          </p:cNvGrpSpPr>
          <p:nvPr/>
        </p:nvGrpSpPr>
        <p:grpSpPr bwMode="auto">
          <a:xfrm>
            <a:off x="3513139" y="2278063"/>
            <a:ext cx="1093787" cy="228600"/>
            <a:chOff x="0" y="0"/>
            <a:chExt cx="1094014" cy="228600"/>
          </a:xfrm>
        </p:grpSpPr>
        <p:sp>
          <p:nvSpPr>
            <p:cNvPr id="17414" name="椭圆 13"/>
            <p:cNvSpPr>
              <a:spLocks noChangeArrowheads="1"/>
            </p:cNvSpPr>
            <p:nvPr/>
          </p:nvSpPr>
          <p:spPr bwMode="auto">
            <a:xfrm>
              <a:off x="0" y="0"/>
              <a:ext cx="228600" cy="228600"/>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defTabSz="609585"/>
              <a:endParaRPr lang="zh-CN" altLang="en-US">
                <a:solidFill>
                  <a:srgbClr val="FFFFFF"/>
                </a:solidFill>
                <a:latin typeface="Calibri" panose="020F0502020204030204"/>
                <a:ea typeface="等线" panose="02010600030101010101" pitchFamily="2" charset="-122"/>
              </a:endParaRPr>
            </a:p>
          </p:txBody>
        </p:sp>
        <p:sp>
          <p:nvSpPr>
            <p:cNvPr id="17415" name="椭圆 14"/>
            <p:cNvSpPr>
              <a:spLocks noChangeArrowheads="1"/>
            </p:cNvSpPr>
            <p:nvPr/>
          </p:nvSpPr>
          <p:spPr bwMode="auto">
            <a:xfrm>
              <a:off x="290286" y="0"/>
              <a:ext cx="228600" cy="228600"/>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defTabSz="609585"/>
              <a:endParaRPr lang="zh-CN" altLang="en-US">
                <a:solidFill>
                  <a:srgbClr val="FFFFFF"/>
                </a:solidFill>
                <a:latin typeface="Calibri" panose="020F0502020204030204"/>
                <a:ea typeface="等线" panose="02010600030101010101" pitchFamily="2" charset="-122"/>
              </a:endParaRPr>
            </a:p>
          </p:txBody>
        </p:sp>
        <p:sp>
          <p:nvSpPr>
            <p:cNvPr id="17416" name="椭圆 15"/>
            <p:cNvSpPr>
              <a:spLocks noChangeArrowheads="1"/>
            </p:cNvSpPr>
            <p:nvPr/>
          </p:nvSpPr>
          <p:spPr bwMode="auto">
            <a:xfrm>
              <a:off x="575128" y="0"/>
              <a:ext cx="228600" cy="228600"/>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defTabSz="609585"/>
              <a:endParaRPr lang="zh-CN" altLang="en-US">
                <a:solidFill>
                  <a:srgbClr val="FFFFFF"/>
                </a:solidFill>
                <a:latin typeface="Calibri" panose="020F0502020204030204"/>
                <a:ea typeface="等线" panose="02010600030101010101" pitchFamily="2" charset="-122"/>
              </a:endParaRPr>
            </a:p>
          </p:txBody>
        </p:sp>
        <p:sp>
          <p:nvSpPr>
            <p:cNvPr id="17417" name="椭圆 16"/>
            <p:cNvSpPr>
              <a:spLocks noChangeArrowheads="1"/>
            </p:cNvSpPr>
            <p:nvPr/>
          </p:nvSpPr>
          <p:spPr bwMode="auto">
            <a:xfrm>
              <a:off x="865414" y="0"/>
              <a:ext cx="228600" cy="228600"/>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defTabSz="609585"/>
              <a:endParaRPr lang="zh-CN" altLang="en-US">
                <a:solidFill>
                  <a:srgbClr val="FFFFFF"/>
                </a:solidFill>
                <a:latin typeface="Calibri" panose="020F0502020204030204"/>
                <a:ea typeface="等线" panose="02010600030101010101" pitchFamily="2" charset="-122"/>
              </a:endParaRPr>
            </a:p>
          </p:txBody>
        </p:sp>
      </p:grpSp>
      <p:sp>
        <p:nvSpPr>
          <p:cNvPr id="17413" name="矩形 18"/>
          <p:cNvSpPr>
            <a:spLocks noChangeArrowheads="1"/>
          </p:cNvSpPr>
          <p:nvPr/>
        </p:nvSpPr>
        <p:spPr bwMode="auto">
          <a:xfrm rot="-2772729">
            <a:off x="7478714" y="417514"/>
            <a:ext cx="2003425" cy="3584575"/>
          </a:xfrm>
          <a:prstGeom prst="rect">
            <a:avLst/>
          </a:prstGeom>
          <a:solidFill>
            <a:schemeClr val="bg1">
              <a:alpha val="1803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defTabSz="609585"/>
            <a:endParaRPr lang="zh-CN" altLang="en-US">
              <a:solidFill>
                <a:srgbClr val="FFFFFF"/>
              </a:solidFill>
              <a:latin typeface="Calibri" panose="020F0502020204030204"/>
              <a:ea typeface="等线" panose="02010600030101010101" pitchFamily="2" charset="-122"/>
            </a:endParaRPr>
          </a:p>
        </p:txBody>
      </p:sp>
      <p:grpSp>
        <p:nvGrpSpPr>
          <p:cNvPr id="17" name="组合 17">
            <a:extLst>
              <a:ext uri="{FF2B5EF4-FFF2-40B4-BE49-F238E27FC236}">
                <a16:creationId xmlns:a16="http://schemas.microsoft.com/office/drawing/2014/main" id="{284B0B53-8009-464F-B0DA-0FA36A7FE931}"/>
              </a:ext>
            </a:extLst>
          </p:cNvPr>
          <p:cNvGrpSpPr>
            <a:grpSpLocks/>
          </p:cNvGrpSpPr>
          <p:nvPr/>
        </p:nvGrpSpPr>
        <p:grpSpPr bwMode="auto">
          <a:xfrm>
            <a:off x="4709314" y="2500296"/>
            <a:ext cx="2773371" cy="1857407"/>
            <a:chOff x="-28589" y="0"/>
            <a:chExt cx="2773977" cy="1857569"/>
          </a:xfrm>
        </p:grpSpPr>
        <p:sp>
          <p:nvSpPr>
            <p:cNvPr id="18" name="文本框 9">
              <a:extLst>
                <a:ext uri="{FF2B5EF4-FFF2-40B4-BE49-F238E27FC236}">
                  <a16:creationId xmlns:a16="http://schemas.microsoft.com/office/drawing/2014/main" id="{9A8CFC58-EE82-4E5B-98FB-EB7574ED350F}"/>
                </a:ext>
              </a:extLst>
            </p:cNvPr>
            <p:cNvSpPr txBox="1">
              <a:spLocks noChangeArrowheads="1"/>
            </p:cNvSpPr>
            <p:nvPr/>
          </p:nvSpPr>
          <p:spPr bwMode="auto">
            <a:xfrm>
              <a:off x="58055" y="0"/>
              <a:ext cx="1596572" cy="1200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defTabSz="609585"/>
              <a:r>
                <a:rPr lang="en-US" altLang="zh-CN" sz="7200" b="1">
                  <a:solidFill>
                    <a:srgbClr val="FFFFFF"/>
                  </a:solidFill>
                  <a:latin typeface="微软雅黑" pitchFamily="34" charset="-122"/>
                  <a:ea typeface="微软雅黑" pitchFamily="34" charset="-122"/>
                </a:rPr>
                <a:t>01</a:t>
              </a:r>
              <a:endParaRPr lang="zh-CN" altLang="en-US" sz="7200" b="1">
                <a:solidFill>
                  <a:srgbClr val="FFFFFF"/>
                </a:solidFill>
                <a:latin typeface="微软雅黑" pitchFamily="34" charset="-122"/>
                <a:ea typeface="微软雅黑" pitchFamily="34" charset="-122"/>
              </a:endParaRPr>
            </a:p>
          </p:txBody>
        </p:sp>
        <p:sp>
          <p:nvSpPr>
            <p:cNvPr id="19" name="文本框 10">
              <a:extLst>
                <a:ext uri="{FF2B5EF4-FFF2-40B4-BE49-F238E27FC236}">
                  <a16:creationId xmlns:a16="http://schemas.microsoft.com/office/drawing/2014/main" id="{3D3B0A4C-6236-46F3-A3CF-B884B8172C0D}"/>
                </a:ext>
              </a:extLst>
            </p:cNvPr>
            <p:cNvSpPr txBox="1">
              <a:spLocks noChangeArrowheads="1"/>
            </p:cNvSpPr>
            <p:nvPr/>
          </p:nvSpPr>
          <p:spPr bwMode="auto">
            <a:xfrm>
              <a:off x="1349828" y="104768"/>
              <a:ext cx="1395560" cy="954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defTabSz="609585"/>
              <a:r>
                <a:rPr lang="zh-CN" altLang="en-US" sz="2800" b="1" dirty="0">
                  <a:solidFill>
                    <a:srgbClr val="FFFFFF"/>
                  </a:solidFill>
                  <a:latin typeface="微软雅黑" pitchFamily="34" charset="-122"/>
                  <a:ea typeface="微软雅黑" pitchFamily="34" charset="-122"/>
                </a:rPr>
                <a:t>项目</a:t>
              </a:r>
              <a:endParaRPr lang="en-US" altLang="zh-CN" sz="2800" b="1" dirty="0">
                <a:solidFill>
                  <a:srgbClr val="FFFFFF"/>
                </a:solidFill>
                <a:latin typeface="微软雅黑" pitchFamily="34" charset="-122"/>
                <a:ea typeface="微软雅黑" pitchFamily="34" charset="-122"/>
              </a:endParaRPr>
            </a:p>
            <a:p>
              <a:pPr defTabSz="609585"/>
              <a:r>
                <a:rPr lang="zh-CN" altLang="en-US" sz="2800" b="1" dirty="0">
                  <a:solidFill>
                    <a:srgbClr val="FFFFFF"/>
                  </a:solidFill>
                  <a:latin typeface="微软雅黑" pitchFamily="34" charset="-122"/>
                  <a:ea typeface="微软雅黑" pitchFamily="34" charset="-122"/>
                </a:rPr>
                <a:t>简介</a:t>
              </a:r>
            </a:p>
          </p:txBody>
        </p:sp>
        <p:sp>
          <p:nvSpPr>
            <p:cNvPr id="20" name="文本框 11">
              <a:extLst>
                <a:ext uri="{FF2B5EF4-FFF2-40B4-BE49-F238E27FC236}">
                  <a16:creationId xmlns:a16="http://schemas.microsoft.com/office/drawing/2014/main" id="{A3F9F8AA-DB7E-4472-93EE-E82BFFDA7016}"/>
                </a:ext>
              </a:extLst>
            </p:cNvPr>
            <p:cNvSpPr txBox="1">
              <a:spLocks noChangeArrowheads="1"/>
            </p:cNvSpPr>
            <p:nvPr/>
          </p:nvSpPr>
          <p:spPr bwMode="auto">
            <a:xfrm>
              <a:off x="0" y="1160473"/>
              <a:ext cx="1349828" cy="3693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defTabSz="609585"/>
              <a:r>
                <a:rPr lang="zh-CN" altLang="en-US" dirty="0">
                  <a:solidFill>
                    <a:srgbClr val="FFFFFF"/>
                  </a:solidFill>
                  <a:latin typeface="微软雅黑" pitchFamily="34" charset="-122"/>
                  <a:ea typeface="微软雅黑" pitchFamily="34" charset="-122"/>
                </a:rPr>
                <a:t>灵感起源</a:t>
              </a:r>
            </a:p>
          </p:txBody>
        </p:sp>
        <p:sp>
          <p:nvSpPr>
            <p:cNvPr id="21" name="文本框 12">
              <a:extLst>
                <a:ext uri="{FF2B5EF4-FFF2-40B4-BE49-F238E27FC236}">
                  <a16:creationId xmlns:a16="http://schemas.microsoft.com/office/drawing/2014/main" id="{176D1BC0-CD22-41ED-B09E-D952AA845F03}"/>
                </a:ext>
              </a:extLst>
            </p:cNvPr>
            <p:cNvSpPr txBox="1">
              <a:spLocks noChangeArrowheads="1"/>
            </p:cNvSpPr>
            <p:nvPr/>
          </p:nvSpPr>
          <p:spPr bwMode="auto">
            <a:xfrm>
              <a:off x="-28589" y="1488205"/>
              <a:ext cx="1349828" cy="3693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defTabSz="609585"/>
              <a:r>
                <a:rPr lang="zh-CN" altLang="en-US" dirty="0">
                  <a:solidFill>
                    <a:srgbClr val="FFFFFF"/>
                  </a:solidFill>
                  <a:latin typeface="微软雅黑" pitchFamily="34" charset="-122"/>
                  <a:ea typeface="微软雅黑" pitchFamily="34" charset="-122"/>
                </a:rPr>
                <a:t>项目简介</a:t>
              </a:r>
            </a:p>
          </p:txBody>
        </p:sp>
        <p:sp>
          <p:nvSpPr>
            <p:cNvPr id="22" name="文本框 13">
              <a:extLst>
                <a:ext uri="{FF2B5EF4-FFF2-40B4-BE49-F238E27FC236}">
                  <a16:creationId xmlns:a16="http://schemas.microsoft.com/office/drawing/2014/main" id="{E0AA022E-D34E-4661-BA46-93CF424149DF}"/>
                </a:ext>
              </a:extLst>
            </p:cNvPr>
            <p:cNvSpPr txBox="1">
              <a:spLocks noChangeArrowheads="1"/>
            </p:cNvSpPr>
            <p:nvPr/>
          </p:nvSpPr>
          <p:spPr bwMode="auto">
            <a:xfrm>
              <a:off x="1187546" y="1155619"/>
              <a:ext cx="1349828" cy="3693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defTabSz="609585"/>
              <a:r>
                <a:rPr lang="zh-CN" altLang="en-US" dirty="0">
                  <a:solidFill>
                    <a:srgbClr val="FFFFFF"/>
                  </a:solidFill>
                  <a:latin typeface="微软雅黑" pitchFamily="34" charset="-122"/>
                  <a:ea typeface="微软雅黑" pitchFamily="34" charset="-122"/>
                </a:rPr>
                <a:t>人群定位</a:t>
              </a:r>
            </a:p>
          </p:txBody>
        </p:sp>
        <p:sp>
          <p:nvSpPr>
            <p:cNvPr id="23" name="文本框 14">
              <a:extLst>
                <a:ext uri="{FF2B5EF4-FFF2-40B4-BE49-F238E27FC236}">
                  <a16:creationId xmlns:a16="http://schemas.microsoft.com/office/drawing/2014/main" id="{E01DAC1B-1FEE-43FA-AC00-C53E59A6AC86}"/>
                </a:ext>
              </a:extLst>
            </p:cNvPr>
            <p:cNvSpPr txBox="1">
              <a:spLocks noChangeArrowheads="1"/>
            </p:cNvSpPr>
            <p:nvPr/>
          </p:nvSpPr>
          <p:spPr bwMode="auto">
            <a:xfrm>
              <a:off x="1157281" y="1488205"/>
              <a:ext cx="1349828" cy="3693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defTabSz="609585"/>
              <a:endParaRPr lang="zh-CN" altLang="en-US" dirty="0">
                <a:solidFill>
                  <a:srgbClr val="FFFFFF"/>
                </a:solidFill>
                <a:latin typeface="微软雅黑" pitchFamily="34" charset="-122"/>
                <a:ea typeface="微软雅黑" pitchFamily="34" charset="-122"/>
              </a:endParaRPr>
            </a:p>
          </p:txBody>
        </p:sp>
        <p:cxnSp>
          <p:nvCxnSpPr>
            <p:cNvPr id="24" name="直接连接符 16">
              <a:extLst>
                <a:ext uri="{FF2B5EF4-FFF2-40B4-BE49-F238E27FC236}">
                  <a16:creationId xmlns:a16="http://schemas.microsoft.com/office/drawing/2014/main" id="{157F4F91-D152-4976-81FB-D0263B6B061F}"/>
                </a:ext>
              </a:extLst>
            </p:cNvPr>
            <p:cNvCxnSpPr>
              <a:cxnSpLocks noChangeShapeType="1"/>
            </p:cNvCxnSpPr>
            <p:nvPr/>
          </p:nvCxnSpPr>
          <p:spPr bwMode="auto">
            <a:xfrm>
              <a:off x="58056" y="1102417"/>
              <a:ext cx="2090057" cy="0"/>
            </a:xfrm>
            <a:prstGeom prst="line">
              <a:avLst/>
            </a:prstGeom>
            <a:noFill/>
            <a:ln w="6350">
              <a:solidFill>
                <a:schemeClr val="bg1"/>
              </a:solidFill>
              <a:round/>
              <a:headEnd/>
              <a:tailEnd/>
            </a:ln>
            <a:extLst>
              <a:ext uri="{909E8E84-426E-40DD-AFC4-6F175D3DCCD1}">
                <a14:hiddenFill xmlns:a14="http://schemas.microsoft.com/office/drawing/2010/main">
                  <a:noFill/>
                </a14:hiddenFill>
              </a:ext>
            </a:extLst>
          </p:spPr>
        </p:cxnSp>
      </p:grpSp>
    </p:spTree>
    <p:extLst>
      <p:ext uri="{BB962C8B-B14F-4D97-AF65-F5344CB8AC3E}">
        <p14:creationId xmlns:p14="http://schemas.microsoft.com/office/powerpoint/2010/main" val="87805260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7410"/>
                                        </p:tgtEl>
                                        <p:attrNameLst>
                                          <p:attrName>style.visibility</p:attrName>
                                        </p:attrNameLst>
                                      </p:cBhvr>
                                      <p:to>
                                        <p:strVal val="visible"/>
                                      </p:to>
                                    </p:set>
                                    <p:animEffect transition="in" filter="wipe(down)">
                                      <p:cBhvr>
                                        <p:cTn id="7" dur="500"/>
                                        <p:tgtEl>
                                          <p:spTgt spid="17410"/>
                                        </p:tgtEl>
                                      </p:cBhvr>
                                    </p:animEffect>
                                  </p:childTnLst>
                                </p:cTn>
                              </p:par>
                              <p:par>
                                <p:cTn id="8" presetID="22" presetClass="entr" presetSubtype="4" fill="hold" nodeType="withEffect">
                                  <p:stCondLst>
                                    <p:cond delay="0"/>
                                  </p:stCondLst>
                                  <p:childTnLst>
                                    <p:set>
                                      <p:cBhvr>
                                        <p:cTn id="9" dur="1" fill="hold">
                                          <p:stCondLst>
                                            <p:cond delay="0"/>
                                          </p:stCondLst>
                                        </p:cTn>
                                        <p:tgtEl>
                                          <p:spTgt spid="17412"/>
                                        </p:tgtEl>
                                        <p:attrNameLst>
                                          <p:attrName>style.visibility</p:attrName>
                                        </p:attrNameLst>
                                      </p:cBhvr>
                                      <p:to>
                                        <p:strVal val="visible"/>
                                      </p:to>
                                    </p:set>
                                    <p:animEffect transition="in" filter="wipe(down)">
                                      <p:cBhvr>
                                        <p:cTn id="10" dur="500"/>
                                        <p:tgtEl>
                                          <p:spTgt spid="17412"/>
                                        </p:tgtEl>
                                      </p:cBhvr>
                                    </p:animEffect>
                                  </p:childTnLst>
                                </p:cTn>
                              </p:par>
                              <p:par>
                                <p:cTn id="11" presetID="42"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1000"/>
                                        <p:tgtEl>
                                          <p:spTgt spid="17"/>
                                        </p:tgtEl>
                                      </p:cBhvr>
                                    </p:animEffect>
                                    <p:anim calcmode="lin" valueType="num">
                                      <p:cBhvr>
                                        <p:cTn id="14" dur="1000" fill="hold"/>
                                        <p:tgtEl>
                                          <p:spTgt spid="17"/>
                                        </p:tgtEl>
                                        <p:attrNameLst>
                                          <p:attrName>ppt_x</p:attrName>
                                        </p:attrNameLst>
                                      </p:cBhvr>
                                      <p:tavLst>
                                        <p:tav tm="0">
                                          <p:val>
                                            <p:strVal val="#ppt_x"/>
                                          </p:val>
                                        </p:tav>
                                        <p:tav tm="100000">
                                          <p:val>
                                            <p:strVal val="#ppt_x"/>
                                          </p:val>
                                        </p:tav>
                                      </p:tavLst>
                                    </p:anim>
                                    <p:anim calcmode="lin" valueType="num">
                                      <p:cBhvr>
                                        <p:cTn id="15"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10"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任意多边形 2"/>
          <p:cNvSpPr>
            <a:spLocks/>
          </p:cNvSpPr>
          <p:nvPr/>
        </p:nvSpPr>
        <p:spPr bwMode="auto">
          <a:xfrm>
            <a:off x="0" y="4213225"/>
            <a:ext cx="12192000" cy="2644775"/>
          </a:xfrm>
          <a:custGeom>
            <a:avLst/>
            <a:gdLst>
              <a:gd name="T0" fmla="*/ 8360180 w 12192000"/>
              <a:gd name="T1" fmla="*/ 0 h 2644815"/>
              <a:gd name="T2" fmla="*/ 12192000 w 12192000"/>
              <a:gd name="T3" fmla="*/ 844900 h 2644815"/>
              <a:gd name="T4" fmla="*/ 12192000 w 12192000"/>
              <a:gd name="T5" fmla="*/ 2644655 h 2644815"/>
              <a:gd name="T6" fmla="*/ 0 w 12192000"/>
              <a:gd name="T7" fmla="*/ 2644655 h 2644815"/>
              <a:gd name="T8" fmla="*/ 0 w 12192000"/>
              <a:gd name="T9" fmla="*/ 1458323 h 2644815"/>
              <a:gd name="T10" fmla="*/ 144023 w 12192000"/>
              <a:gd name="T11" fmla="*/ 1451077 h 2644815"/>
              <a:gd name="T12" fmla="*/ 8360180 w 12192000"/>
              <a:gd name="T13" fmla="*/ 0 h 264481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192000" h="2644815">
                <a:moveTo>
                  <a:pt x="8360180" y="0"/>
                </a:moveTo>
                <a:lnTo>
                  <a:pt x="12192000" y="844952"/>
                </a:lnTo>
                <a:lnTo>
                  <a:pt x="12192000" y="2644815"/>
                </a:lnTo>
                <a:lnTo>
                  <a:pt x="0" y="2644815"/>
                </a:lnTo>
                <a:lnTo>
                  <a:pt x="0" y="1458411"/>
                </a:lnTo>
                <a:lnTo>
                  <a:pt x="144023" y="1451165"/>
                </a:lnTo>
                <a:lnTo>
                  <a:pt x="8360180" y="0"/>
                </a:lnTo>
                <a:close/>
              </a:path>
            </a:pathLst>
          </a:custGeom>
          <a:solidFill>
            <a:srgbClr val="404040"/>
          </a:solidFill>
          <a:ln w="25400" cap="flat" cmpd="sng">
            <a:solidFill>
              <a:srgbClr val="000000">
                <a:alpha val="0"/>
              </a:srgbClr>
            </a:solidFill>
            <a:round/>
            <a:headEnd/>
            <a:tailEnd/>
          </a:ln>
        </p:spPr>
        <p:txBody>
          <a:bodyPr lIns="0" tIns="0" rIns="0" bIns="0" anchor="ctr"/>
          <a:lstStyle/>
          <a:p>
            <a:pPr defTabSz="609585"/>
            <a:endParaRPr lang="zh-CN" altLang="en-US" dirty="0">
              <a:solidFill>
                <a:prstClr val="black"/>
              </a:solidFill>
              <a:latin typeface="Calibri" panose="020F0502020204030204"/>
              <a:ea typeface="等线" panose="02010600030101010101" pitchFamily="2" charset="-122"/>
            </a:endParaRPr>
          </a:p>
        </p:txBody>
      </p:sp>
      <p:sp>
        <p:nvSpPr>
          <p:cNvPr id="6" name="矩形 5">
            <a:extLst>
              <a:ext uri="{FF2B5EF4-FFF2-40B4-BE49-F238E27FC236}">
                <a16:creationId xmlns:a16="http://schemas.microsoft.com/office/drawing/2014/main" id="{9FC9EE63-5FEC-4667-B19E-9C563F3291B9}"/>
              </a:ext>
            </a:extLst>
          </p:cNvPr>
          <p:cNvSpPr/>
          <p:nvPr/>
        </p:nvSpPr>
        <p:spPr>
          <a:xfrm>
            <a:off x="279799" y="278012"/>
            <a:ext cx="2823593" cy="523220"/>
          </a:xfrm>
          <a:prstGeom prst="rect">
            <a:avLst/>
          </a:prstGeom>
          <a:ln>
            <a:noFill/>
          </a:ln>
          <a:effectLst/>
          <a:scene3d>
            <a:camera prst="orthographicFront">
              <a:rot lat="0" lon="0" rev="0"/>
            </a:camera>
            <a:lightRig rig="chilly" dir="t">
              <a:rot lat="0" lon="0" rev="18480000"/>
            </a:lightRig>
          </a:scene3d>
          <a:sp3d prstMaterial="clear">
            <a:bevelT h="63500"/>
          </a:sp3d>
        </p:spPr>
        <p:txBody>
          <a:bodyPr wrap="none">
            <a:spAutoFit/>
          </a:bodyPr>
          <a:lstStyle/>
          <a:p>
            <a:r>
              <a:rPr lang="zh-CN" altLang="zh-CN" sz="2800" b="1" kern="100" dirty="0">
                <a:latin typeface="Calibri" panose="020F0502020204030204" pitchFamily="34" charset="0"/>
                <a:ea typeface="宋体" panose="02010600030101010101" pitchFamily="2" charset="-122"/>
                <a:cs typeface="Times New Roman" panose="02020603050405020304" pitchFamily="18" charset="0"/>
              </a:rPr>
              <a:t>小程序</a:t>
            </a:r>
            <a:r>
              <a:rPr lang="en-US" altLang="zh-CN" sz="2800" b="1" kern="100" dirty="0">
                <a:latin typeface="Calibri" panose="020F0502020204030204" pitchFamily="34" charset="0"/>
                <a:ea typeface="宋体" panose="02010600030101010101" pitchFamily="2" charset="-122"/>
                <a:cs typeface="Times New Roman" panose="02020603050405020304" pitchFamily="18" charset="0"/>
              </a:rPr>
              <a:t>   </a:t>
            </a:r>
            <a:r>
              <a:rPr lang="en-US" altLang="zh-CN" sz="2800" b="1" kern="100" dirty="0">
                <a:solidFill>
                  <a:srgbClr val="C00000"/>
                </a:solidFill>
                <a:latin typeface="Calibri" panose="020F0502020204030204" pitchFamily="34" charset="0"/>
                <a:ea typeface="宋体" panose="02010600030101010101" pitchFamily="2" charset="-122"/>
                <a:cs typeface="Times New Roman" panose="02020603050405020304" pitchFamily="18" charset="0"/>
              </a:rPr>
              <a:t>VS</a:t>
            </a:r>
            <a:r>
              <a:rPr lang="en-US" altLang="zh-CN" sz="2800" b="1" kern="100" dirty="0">
                <a:latin typeface="Calibri" panose="020F0502020204030204" pitchFamily="34" charset="0"/>
                <a:ea typeface="宋体" panose="02010600030101010101" pitchFamily="2" charset="-122"/>
                <a:cs typeface="Times New Roman" panose="02020603050405020304" pitchFamily="18" charset="0"/>
              </a:rPr>
              <a:t>  H5</a:t>
            </a:r>
            <a:r>
              <a:rPr lang="zh-CN" altLang="en-US" sz="2800" b="1" kern="100" dirty="0">
                <a:latin typeface="Calibri" panose="020F0502020204030204" pitchFamily="34" charset="0"/>
                <a:ea typeface="宋体" panose="02010600030101010101" pitchFamily="2" charset="-122"/>
                <a:cs typeface="Times New Roman" panose="02020603050405020304" pitchFamily="18" charset="0"/>
              </a:rPr>
              <a:t>：</a:t>
            </a:r>
            <a:endParaRPr lang="zh-CN" altLang="en-US" sz="2800" b="1" dirty="0"/>
          </a:p>
        </p:txBody>
      </p:sp>
      <p:sp>
        <p:nvSpPr>
          <p:cNvPr id="8" name="文本框 7">
            <a:extLst>
              <a:ext uri="{FF2B5EF4-FFF2-40B4-BE49-F238E27FC236}">
                <a16:creationId xmlns:a16="http://schemas.microsoft.com/office/drawing/2014/main" id="{B5693DD0-3DC9-4FAE-98DA-F0699CCF5214}"/>
              </a:ext>
            </a:extLst>
          </p:cNvPr>
          <p:cNvSpPr txBox="1">
            <a:spLocks noChangeArrowheads="1"/>
          </p:cNvSpPr>
          <p:nvPr/>
        </p:nvSpPr>
        <p:spPr bwMode="auto">
          <a:xfrm>
            <a:off x="6696260" y="5849886"/>
            <a:ext cx="435676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defTabSz="609585"/>
            <a:r>
              <a:rPr lang="zh-CN" altLang="en-US" sz="4000" b="1" dirty="0">
                <a:solidFill>
                  <a:schemeClr val="bg1">
                    <a:lumMod val="95000"/>
                  </a:schemeClr>
                </a:solidFill>
                <a:latin typeface="微软雅黑" pitchFamily="34" charset="-122"/>
                <a:ea typeface="微软雅黑" pitchFamily="34" charset="-122"/>
              </a:rPr>
              <a:t>平台可行性分析</a:t>
            </a:r>
          </a:p>
        </p:txBody>
      </p:sp>
      <p:pic>
        <p:nvPicPr>
          <p:cNvPr id="4" name="图片 3">
            <a:extLst>
              <a:ext uri="{FF2B5EF4-FFF2-40B4-BE49-F238E27FC236}">
                <a16:creationId xmlns:a16="http://schemas.microsoft.com/office/drawing/2014/main" id="{8847177E-07F9-4449-BF32-E8EF04F44B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63651" y="1160189"/>
            <a:ext cx="9364630" cy="4389469"/>
          </a:xfrm>
          <a:prstGeom prst="rect">
            <a:avLst/>
          </a:prstGeom>
          <a:ln w="60325">
            <a:solidFill>
              <a:schemeClr val="tx1"/>
            </a:solidFill>
          </a:ln>
        </p:spPr>
      </p:pic>
    </p:spTree>
    <p:extLst>
      <p:ext uri="{BB962C8B-B14F-4D97-AF65-F5344CB8AC3E}">
        <p14:creationId xmlns:p14="http://schemas.microsoft.com/office/powerpoint/2010/main" val="106216174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9938"/>
                                        </p:tgtEl>
                                        <p:attrNameLst>
                                          <p:attrName>style.visibility</p:attrName>
                                        </p:attrNameLst>
                                      </p:cBhvr>
                                      <p:to>
                                        <p:strVal val="visible"/>
                                      </p:to>
                                    </p:set>
                                    <p:animEffect transition="in" filter="fade">
                                      <p:cBhvr>
                                        <p:cTn id="7" dur="1000"/>
                                        <p:tgtEl>
                                          <p:spTgt spid="39938"/>
                                        </p:tgtEl>
                                      </p:cBhvr>
                                    </p:animEffect>
                                    <p:anim calcmode="lin" valueType="num">
                                      <p:cBhvr>
                                        <p:cTn id="8" dur="1000" fill="hold"/>
                                        <p:tgtEl>
                                          <p:spTgt spid="39938"/>
                                        </p:tgtEl>
                                        <p:attrNameLst>
                                          <p:attrName>ppt_x</p:attrName>
                                        </p:attrNameLst>
                                      </p:cBhvr>
                                      <p:tavLst>
                                        <p:tav tm="0">
                                          <p:val>
                                            <p:strVal val="#ppt_x"/>
                                          </p:val>
                                        </p:tav>
                                        <p:tav tm="100000">
                                          <p:val>
                                            <p:strVal val="#ppt_x"/>
                                          </p:val>
                                        </p:tav>
                                      </p:tavLst>
                                    </p:anim>
                                    <p:anim calcmode="lin" valueType="num">
                                      <p:cBhvr>
                                        <p:cTn id="9" dur="1000" fill="hold"/>
                                        <p:tgtEl>
                                          <p:spTgt spid="3993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38"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任意多边形 2"/>
          <p:cNvSpPr>
            <a:spLocks/>
          </p:cNvSpPr>
          <p:nvPr/>
        </p:nvSpPr>
        <p:spPr bwMode="auto">
          <a:xfrm>
            <a:off x="0" y="4213225"/>
            <a:ext cx="12192000" cy="2644775"/>
          </a:xfrm>
          <a:custGeom>
            <a:avLst/>
            <a:gdLst>
              <a:gd name="T0" fmla="*/ 8360180 w 12192000"/>
              <a:gd name="T1" fmla="*/ 0 h 2644815"/>
              <a:gd name="T2" fmla="*/ 12192000 w 12192000"/>
              <a:gd name="T3" fmla="*/ 844900 h 2644815"/>
              <a:gd name="T4" fmla="*/ 12192000 w 12192000"/>
              <a:gd name="T5" fmla="*/ 2644655 h 2644815"/>
              <a:gd name="T6" fmla="*/ 0 w 12192000"/>
              <a:gd name="T7" fmla="*/ 2644655 h 2644815"/>
              <a:gd name="T8" fmla="*/ 0 w 12192000"/>
              <a:gd name="T9" fmla="*/ 1458323 h 2644815"/>
              <a:gd name="T10" fmla="*/ 144023 w 12192000"/>
              <a:gd name="T11" fmla="*/ 1451077 h 2644815"/>
              <a:gd name="T12" fmla="*/ 8360180 w 12192000"/>
              <a:gd name="T13" fmla="*/ 0 h 264481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192000" h="2644815">
                <a:moveTo>
                  <a:pt x="8360180" y="0"/>
                </a:moveTo>
                <a:lnTo>
                  <a:pt x="12192000" y="844952"/>
                </a:lnTo>
                <a:lnTo>
                  <a:pt x="12192000" y="2644815"/>
                </a:lnTo>
                <a:lnTo>
                  <a:pt x="0" y="2644815"/>
                </a:lnTo>
                <a:lnTo>
                  <a:pt x="0" y="1458411"/>
                </a:lnTo>
                <a:lnTo>
                  <a:pt x="144023" y="1451165"/>
                </a:lnTo>
                <a:lnTo>
                  <a:pt x="8360180" y="0"/>
                </a:lnTo>
                <a:close/>
              </a:path>
            </a:pathLst>
          </a:custGeom>
          <a:solidFill>
            <a:srgbClr val="404040"/>
          </a:solidFill>
          <a:ln w="25400" cap="flat" cmpd="sng">
            <a:solidFill>
              <a:srgbClr val="000000">
                <a:alpha val="0"/>
              </a:srgbClr>
            </a:solidFill>
            <a:round/>
            <a:headEnd/>
            <a:tailEnd/>
          </a:ln>
        </p:spPr>
        <p:txBody>
          <a:bodyPr lIns="0" tIns="0" rIns="0" bIns="0" anchor="ctr"/>
          <a:lstStyle/>
          <a:p>
            <a:pPr defTabSz="609585"/>
            <a:endParaRPr lang="zh-CN" altLang="en-US" dirty="0">
              <a:solidFill>
                <a:prstClr val="black"/>
              </a:solidFill>
              <a:latin typeface="Calibri" panose="020F0502020204030204"/>
              <a:ea typeface="等线" panose="02010600030101010101" pitchFamily="2" charset="-122"/>
            </a:endParaRPr>
          </a:p>
        </p:txBody>
      </p:sp>
      <p:sp>
        <p:nvSpPr>
          <p:cNvPr id="4" name="文本框 3">
            <a:extLst>
              <a:ext uri="{FF2B5EF4-FFF2-40B4-BE49-F238E27FC236}">
                <a16:creationId xmlns:a16="http://schemas.microsoft.com/office/drawing/2014/main" id="{65C305F6-6843-4791-B4D8-58C9F44CBA4A}"/>
              </a:ext>
            </a:extLst>
          </p:cNvPr>
          <p:cNvSpPr txBox="1">
            <a:spLocks noChangeArrowheads="1"/>
          </p:cNvSpPr>
          <p:nvPr/>
        </p:nvSpPr>
        <p:spPr bwMode="auto">
          <a:xfrm>
            <a:off x="6224804" y="6094282"/>
            <a:ext cx="455733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defTabSz="609585"/>
            <a:r>
              <a:rPr lang="zh-CN" altLang="en-US" sz="3600" b="1" dirty="0">
                <a:solidFill>
                  <a:schemeClr val="bg1">
                    <a:lumMod val="95000"/>
                  </a:schemeClr>
                </a:solidFill>
                <a:latin typeface="微软雅黑" pitchFamily="34" charset="-122"/>
                <a:ea typeface="微软雅黑" pitchFamily="34" charset="-122"/>
              </a:rPr>
              <a:t>平台可行性分析</a:t>
            </a:r>
          </a:p>
        </p:txBody>
      </p:sp>
      <p:sp>
        <p:nvSpPr>
          <p:cNvPr id="6" name="矩形 5">
            <a:extLst>
              <a:ext uri="{FF2B5EF4-FFF2-40B4-BE49-F238E27FC236}">
                <a16:creationId xmlns:a16="http://schemas.microsoft.com/office/drawing/2014/main" id="{C310E91B-EB2C-4269-9B84-F8ABFBF9B024}"/>
              </a:ext>
            </a:extLst>
          </p:cNvPr>
          <p:cNvSpPr/>
          <p:nvPr/>
        </p:nvSpPr>
        <p:spPr>
          <a:xfrm>
            <a:off x="290365" y="443471"/>
            <a:ext cx="3240374" cy="523220"/>
          </a:xfrm>
          <a:prstGeom prst="rect">
            <a:avLst/>
          </a:prstGeom>
          <a:ln>
            <a:noFill/>
          </a:ln>
          <a:effectLst/>
          <a:scene3d>
            <a:camera prst="orthographicFront">
              <a:rot lat="0" lon="0" rev="0"/>
            </a:camera>
            <a:lightRig rig="chilly" dir="t">
              <a:rot lat="0" lon="0" rev="18480000"/>
            </a:lightRig>
          </a:scene3d>
          <a:sp3d prstMaterial="clear">
            <a:bevelT h="63500"/>
          </a:sp3d>
        </p:spPr>
        <p:txBody>
          <a:bodyPr wrap="none">
            <a:spAutoFit/>
          </a:bodyPr>
          <a:lstStyle/>
          <a:p>
            <a:r>
              <a:rPr lang="zh-CN" altLang="en-US" sz="2800" b="1" dirty="0"/>
              <a:t>小程序 </a:t>
            </a:r>
            <a:r>
              <a:rPr lang="en-US" altLang="zh-CN" sz="2800" b="1" dirty="0">
                <a:solidFill>
                  <a:srgbClr val="C00000"/>
                </a:solidFill>
              </a:rPr>
              <a:t>VS</a:t>
            </a:r>
            <a:r>
              <a:rPr lang="en-US" altLang="zh-CN" sz="2800" b="1" dirty="0"/>
              <a:t> </a:t>
            </a:r>
            <a:r>
              <a:rPr lang="zh-CN" altLang="en-US" sz="2800" b="1" dirty="0"/>
              <a:t>公众号：</a:t>
            </a:r>
          </a:p>
        </p:txBody>
      </p:sp>
      <p:pic>
        <p:nvPicPr>
          <p:cNvPr id="8" name="图片 7">
            <a:extLst>
              <a:ext uri="{FF2B5EF4-FFF2-40B4-BE49-F238E27FC236}">
                <a16:creationId xmlns:a16="http://schemas.microsoft.com/office/drawing/2014/main" id="{3F32923E-917E-43BF-8540-D43DC09A58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65960" y="1082266"/>
            <a:ext cx="8395558" cy="5012016"/>
          </a:xfrm>
          <a:prstGeom prst="rect">
            <a:avLst/>
          </a:prstGeom>
          <a:ln w="63500">
            <a:solidFill>
              <a:schemeClr val="tx1"/>
            </a:solidFill>
          </a:ln>
        </p:spPr>
      </p:pic>
    </p:spTree>
    <p:extLst>
      <p:ext uri="{BB962C8B-B14F-4D97-AF65-F5344CB8AC3E}">
        <p14:creationId xmlns:p14="http://schemas.microsoft.com/office/powerpoint/2010/main" val="227588491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9938"/>
                                        </p:tgtEl>
                                        <p:attrNameLst>
                                          <p:attrName>style.visibility</p:attrName>
                                        </p:attrNameLst>
                                      </p:cBhvr>
                                      <p:to>
                                        <p:strVal val="visible"/>
                                      </p:to>
                                    </p:set>
                                    <p:animEffect transition="in" filter="fade">
                                      <p:cBhvr>
                                        <p:cTn id="7" dur="1000"/>
                                        <p:tgtEl>
                                          <p:spTgt spid="39938"/>
                                        </p:tgtEl>
                                      </p:cBhvr>
                                    </p:animEffect>
                                    <p:anim calcmode="lin" valueType="num">
                                      <p:cBhvr>
                                        <p:cTn id="8" dur="1000" fill="hold"/>
                                        <p:tgtEl>
                                          <p:spTgt spid="39938"/>
                                        </p:tgtEl>
                                        <p:attrNameLst>
                                          <p:attrName>ppt_x</p:attrName>
                                        </p:attrNameLst>
                                      </p:cBhvr>
                                      <p:tavLst>
                                        <p:tav tm="0">
                                          <p:val>
                                            <p:strVal val="#ppt_x"/>
                                          </p:val>
                                        </p:tav>
                                        <p:tav tm="100000">
                                          <p:val>
                                            <p:strVal val="#ppt_x"/>
                                          </p:val>
                                        </p:tav>
                                      </p:tavLst>
                                    </p:anim>
                                    <p:anim calcmode="lin" valueType="num">
                                      <p:cBhvr>
                                        <p:cTn id="9" dur="1000" fill="hold"/>
                                        <p:tgtEl>
                                          <p:spTgt spid="3993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38"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任意多边形 2"/>
          <p:cNvSpPr>
            <a:spLocks/>
          </p:cNvSpPr>
          <p:nvPr/>
        </p:nvSpPr>
        <p:spPr bwMode="auto">
          <a:xfrm>
            <a:off x="0" y="4213225"/>
            <a:ext cx="12192000" cy="2644775"/>
          </a:xfrm>
          <a:custGeom>
            <a:avLst/>
            <a:gdLst>
              <a:gd name="T0" fmla="*/ 8360180 w 12192000"/>
              <a:gd name="T1" fmla="*/ 0 h 2644815"/>
              <a:gd name="T2" fmla="*/ 12192000 w 12192000"/>
              <a:gd name="T3" fmla="*/ 844900 h 2644815"/>
              <a:gd name="T4" fmla="*/ 12192000 w 12192000"/>
              <a:gd name="T5" fmla="*/ 2644655 h 2644815"/>
              <a:gd name="T6" fmla="*/ 0 w 12192000"/>
              <a:gd name="T7" fmla="*/ 2644655 h 2644815"/>
              <a:gd name="T8" fmla="*/ 0 w 12192000"/>
              <a:gd name="T9" fmla="*/ 1458323 h 2644815"/>
              <a:gd name="T10" fmla="*/ 144023 w 12192000"/>
              <a:gd name="T11" fmla="*/ 1451077 h 2644815"/>
              <a:gd name="T12" fmla="*/ 8360180 w 12192000"/>
              <a:gd name="T13" fmla="*/ 0 h 264481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192000" h="2644815">
                <a:moveTo>
                  <a:pt x="8360180" y="0"/>
                </a:moveTo>
                <a:lnTo>
                  <a:pt x="12192000" y="844952"/>
                </a:lnTo>
                <a:lnTo>
                  <a:pt x="12192000" y="2644815"/>
                </a:lnTo>
                <a:lnTo>
                  <a:pt x="0" y="2644815"/>
                </a:lnTo>
                <a:lnTo>
                  <a:pt x="0" y="1458411"/>
                </a:lnTo>
                <a:lnTo>
                  <a:pt x="144023" y="1451165"/>
                </a:lnTo>
                <a:lnTo>
                  <a:pt x="8360180" y="0"/>
                </a:lnTo>
                <a:close/>
              </a:path>
            </a:pathLst>
          </a:custGeom>
          <a:solidFill>
            <a:srgbClr val="404040"/>
          </a:solidFill>
          <a:ln w="25400" cap="flat" cmpd="sng">
            <a:solidFill>
              <a:srgbClr val="000000">
                <a:alpha val="0"/>
              </a:srgbClr>
            </a:solidFill>
            <a:round/>
            <a:headEnd/>
            <a:tailEnd/>
          </a:ln>
        </p:spPr>
        <p:txBody>
          <a:bodyPr lIns="0" tIns="0" rIns="0" bIns="0" anchor="ctr"/>
          <a:lstStyle/>
          <a:p>
            <a:pPr defTabSz="609585"/>
            <a:endParaRPr lang="zh-CN" altLang="en-US" dirty="0">
              <a:solidFill>
                <a:prstClr val="black"/>
              </a:solidFill>
              <a:latin typeface="Calibri" panose="020F0502020204030204"/>
              <a:ea typeface="等线" panose="02010600030101010101" pitchFamily="2" charset="-122"/>
            </a:endParaRPr>
          </a:p>
        </p:txBody>
      </p:sp>
      <p:sp>
        <p:nvSpPr>
          <p:cNvPr id="4" name="文本框 3">
            <a:extLst>
              <a:ext uri="{FF2B5EF4-FFF2-40B4-BE49-F238E27FC236}">
                <a16:creationId xmlns:a16="http://schemas.microsoft.com/office/drawing/2014/main" id="{65C305F6-6843-4791-B4D8-58C9F44CBA4A}"/>
              </a:ext>
            </a:extLst>
          </p:cNvPr>
          <p:cNvSpPr txBox="1">
            <a:spLocks noChangeArrowheads="1"/>
          </p:cNvSpPr>
          <p:nvPr/>
        </p:nvSpPr>
        <p:spPr bwMode="auto">
          <a:xfrm>
            <a:off x="6224804" y="6094282"/>
            <a:ext cx="455733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defTabSz="609585"/>
            <a:r>
              <a:rPr lang="zh-CN" altLang="en-US" sz="3600" b="1" dirty="0">
                <a:solidFill>
                  <a:schemeClr val="bg1">
                    <a:lumMod val="95000"/>
                  </a:schemeClr>
                </a:solidFill>
                <a:latin typeface="微软雅黑" pitchFamily="34" charset="-122"/>
                <a:ea typeface="微软雅黑" pitchFamily="34" charset="-122"/>
              </a:rPr>
              <a:t>平台可行性分析</a:t>
            </a:r>
          </a:p>
        </p:txBody>
      </p:sp>
      <p:sp>
        <p:nvSpPr>
          <p:cNvPr id="6" name="矩形 5">
            <a:extLst>
              <a:ext uri="{FF2B5EF4-FFF2-40B4-BE49-F238E27FC236}">
                <a16:creationId xmlns:a16="http://schemas.microsoft.com/office/drawing/2014/main" id="{C310E91B-EB2C-4269-9B84-F8ABFBF9B024}"/>
              </a:ext>
            </a:extLst>
          </p:cNvPr>
          <p:cNvSpPr/>
          <p:nvPr/>
        </p:nvSpPr>
        <p:spPr>
          <a:xfrm>
            <a:off x="290365" y="443471"/>
            <a:ext cx="3240374" cy="523220"/>
          </a:xfrm>
          <a:prstGeom prst="rect">
            <a:avLst/>
          </a:prstGeom>
          <a:ln>
            <a:noFill/>
          </a:ln>
          <a:effectLst/>
          <a:scene3d>
            <a:camera prst="orthographicFront">
              <a:rot lat="0" lon="0" rev="0"/>
            </a:camera>
            <a:lightRig rig="chilly" dir="t">
              <a:rot lat="0" lon="0" rev="18480000"/>
            </a:lightRig>
          </a:scene3d>
          <a:sp3d prstMaterial="clear">
            <a:bevelT h="63500"/>
          </a:sp3d>
        </p:spPr>
        <p:txBody>
          <a:bodyPr wrap="none">
            <a:spAutoFit/>
          </a:bodyPr>
          <a:lstStyle/>
          <a:p>
            <a:r>
              <a:rPr lang="zh-CN" altLang="en-US" sz="2800" b="1" dirty="0"/>
              <a:t>小程序 </a:t>
            </a:r>
            <a:r>
              <a:rPr lang="en-US" altLang="zh-CN" sz="2800" b="1" dirty="0">
                <a:solidFill>
                  <a:srgbClr val="C00000"/>
                </a:solidFill>
              </a:rPr>
              <a:t>VS</a:t>
            </a:r>
            <a:r>
              <a:rPr lang="en-US" altLang="zh-CN" sz="2800" b="1" dirty="0"/>
              <a:t> </a:t>
            </a:r>
            <a:r>
              <a:rPr lang="zh-CN" altLang="en-US" sz="2800" b="1" dirty="0"/>
              <a:t>公众号：</a:t>
            </a:r>
          </a:p>
        </p:txBody>
      </p:sp>
      <p:pic>
        <p:nvPicPr>
          <p:cNvPr id="3" name="图片 2">
            <a:extLst>
              <a:ext uri="{FF2B5EF4-FFF2-40B4-BE49-F238E27FC236}">
                <a16:creationId xmlns:a16="http://schemas.microsoft.com/office/drawing/2014/main" id="{2F2D027D-169D-4046-BCC6-D7CBF1C8B3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62224" y="1151628"/>
            <a:ext cx="10124752" cy="4710967"/>
          </a:xfrm>
          <a:prstGeom prst="rect">
            <a:avLst/>
          </a:prstGeom>
          <a:ln w="63500">
            <a:solidFill>
              <a:schemeClr val="tx1"/>
            </a:solidFill>
          </a:ln>
        </p:spPr>
      </p:pic>
    </p:spTree>
    <p:extLst>
      <p:ext uri="{BB962C8B-B14F-4D97-AF65-F5344CB8AC3E}">
        <p14:creationId xmlns:p14="http://schemas.microsoft.com/office/powerpoint/2010/main" val="148807383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9938"/>
                                        </p:tgtEl>
                                        <p:attrNameLst>
                                          <p:attrName>style.visibility</p:attrName>
                                        </p:attrNameLst>
                                      </p:cBhvr>
                                      <p:to>
                                        <p:strVal val="visible"/>
                                      </p:to>
                                    </p:set>
                                    <p:animEffect transition="in" filter="fade">
                                      <p:cBhvr>
                                        <p:cTn id="7" dur="1000"/>
                                        <p:tgtEl>
                                          <p:spTgt spid="39938"/>
                                        </p:tgtEl>
                                      </p:cBhvr>
                                    </p:animEffect>
                                    <p:anim calcmode="lin" valueType="num">
                                      <p:cBhvr>
                                        <p:cTn id="8" dur="1000" fill="hold"/>
                                        <p:tgtEl>
                                          <p:spTgt spid="39938"/>
                                        </p:tgtEl>
                                        <p:attrNameLst>
                                          <p:attrName>ppt_x</p:attrName>
                                        </p:attrNameLst>
                                      </p:cBhvr>
                                      <p:tavLst>
                                        <p:tav tm="0">
                                          <p:val>
                                            <p:strVal val="#ppt_x"/>
                                          </p:val>
                                        </p:tav>
                                        <p:tav tm="100000">
                                          <p:val>
                                            <p:strVal val="#ppt_x"/>
                                          </p:val>
                                        </p:tav>
                                      </p:tavLst>
                                    </p:anim>
                                    <p:anim calcmode="lin" valueType="num">
                                      <p:cBhvr>
                                        <p:cTn id="9" dur="1000" fill="hold"/>
                                        <p:tgtEl>
                                          <p:spTgt spid="3993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38"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任意多边形 2"/>
          <p:cNvSpPr>
            <a:spLocks/>
          </p:cNvSpPr>
          <p:nvPr/>
        </p:nvSpPr>
        <p:spPr bwMode="auto">
          <a:xfrm>
            <a:off x="0" y="5135245"/>
            <a:ext cx="12192000" cy="2644775"/>
          </a:xfrm>
          <a:custGeom>
            <a:avLst/>
            <a:gdLst>
              <a:gd name="T0" fmla="*/ 8360180 w 12192000"/>
              <a:gd name="T1" fmla="*/ 0 h 2644815"/>
              <a:gd name="T2" fmla="*/ 12192000 w 12192000"/>
              <a:gd name="T3" fmla="*/ 844900 h 2644815"/>
              <a:gd name="T4" fmla="*/ 12192000 w 12192000"/>
              <a:gd name="T5" fmla="*/ 2644655 h 2644815"/>
              <a:gd name="T6" fmla="*/ 0 w 12192000"/>
              <a:gd name="T7" fmla="*/ 2644655 h 2644815"/>
              <a:gd name="T8" fmla="*/ 0 w 12192000"/>
              <a:gd name="T9" fmla="*/ 1458323 h 2644815"/>
              <a:gd name="T10" fmla="*/ 144023 w 12192000"/>
              <a:gd name="T11" fmla="*/ 1451077 h 2644815"/>
              <a:gd name="T12" fmla="*/ 8360180 w 12192000"/>
              <a:gd name="T13" fmla="*/ 0 h 264481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192000" h="2644815">
                <a:moveTo>
                  <a:pt x="8360180" y="0"/>
                </a:moveTo>
                <a:lnTo>
                  <a:pt x="12192000" y="844952"/>
                </a:lnTo>
                <a:lnTo>
                  <a:pt x="12192000" y="2644815"/>
                </a:lnTo>
                <a:lnTo>
                  <a:pt x="0" y="2644815"/>
                </a:lnTo>
                <a:lnTo>
                  <a:pt x="0" y="1458411"/>
                </a:lnTo>
                <a:lnTo>
                  <a:pt x="144023" y="1451165"/>
                </a:lnTo>
                <a:lnTo>
                  <a:pt x="8360180" y="0"/>
                </a:lnTo>
                <a:close/>
              </a:path>
            </a:pathLst>
          </a:custGeom>
          <a:solidFill>
            <a:srgbClr val="404040"/>
          </a:solidFill>
          <a:ln w="25400" cap="flat" cmpd="sng">
            <a:solidFill>
              <a:srgbClr val="000000">
                <a:alpha val="0"/>
              </a:srgbClr>
            </a:solidFill>
            <a:round/>
            <a:headEnd/>
            <a:tailEnd/>
          </a:ln>
        </p:spPr>
        <p:txBody>
          <a:bodyPr lIns="0" tIns="0" rIns="0" bIns="0" anchor="ctr"/>
          <a:lstStyle/>
          <a:p>
            <a:pPr defTabSz="609585"/>
            <a:endParaRPr lang="zh-CN" altLang="en-US" dirty="0">
              <a:solidFill>
                <a:prstClr val="black"/>
              </a:solidFill>
              <a:latin typeface="Calibri" panose="020F0502020204030204"/>
              <a:ea typeface="等线" panose="02010600030101010101" pitchFamily="2" charset="-122"/>
            </a:endParaRPr>
          </a:p>
        </p:txBody>
      </p:sp>
      <p:sp>
        <p:nvSpPr>
          <p:cNvPr id="4" name="文本框 3">
            <a:extLst>
              <a:ext uri="{FF2B5EF4-FFF2-40B4-BE49-F238E27FC236}">
                <a16:creationId xmlns:a16="http://schemas.microsoft.com/office/drawing/2014/main" id="{A6A2F48E-61FE-4277-ACD4-709FBA93203E}"/>
              </a:ext>
            </a:extLst>
          </p:cNvPr>
          <p:cNvSpPr txBox="1">
            <a:spLocks noChangeArrowheads="1"/>
          </p:cNvSpPr>
          <p:nvPr/>
        </p:nvSpPr>
        <p:spPr bwMode="auto">
          <a:xfrm>
            <a:off x="6201944" y="5811301"/>
            <a:ext cx="455733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defTabSz="609585"/>
            <a:r>
              <a:rPr lang="zh-CN" altLang="en-US" sz="3600" b="1" dirty="0">
                <a:solidFill>
                  <a:schemeClr val="bg1">
                    <a:lumMod val="95000"/>
                  </a:schemeClr>
                </a:solidFill>
                <a:latin typeface="微软雅黑" pitchFamily="34" charset="-122"/>
                <a:ea typeface="微软雅黑" pitchFamily="34" charset="-122"/>
              </a:rPr>
              <a:t>平台可行性分析总结</a:t>
            </a:r>
          </a:p>
        </p:txBody>
      </p:sp>
      <p:sp>
        <p:nvSpPr>
          <p:cNvPr id="2" name="矩形 1">
            <a:extLst>
              <a:ext uri="{FF2B5EF4-FFF2-40B4-BE49-F238E27FC236}">
                <a16:creationId xmlns:a16="http://schemas.microsoft.com/office/drawing/2014/main" id="{073D1E7B-0744-4C7A-84A3-F19450602299}"/>
              </a:ext>
            </a:extLst>
          </p:cNvPr>
          <p:cNvSpPr/>
          <p:nvPr/>
        </p:nvSpPr>
        <p:spPr>
          <a:xfrm>
            <a:off x="795554" y="1156240"/>
            <a:ext cx="10812780" cy="4401205"/>
          </a:xfrm>
          <a:prstGeom prst="rect">
            <a:avLst/>
          </a:prstGeom>
        </p:spPr>
        <p:txBody>
          <a:bodyPr wrap="square">
            <a:spAutoFit/>
          </a:bodyPr>
          <a:lstStyle/>
          <a:p>
            <a:pPr marL="266700" indent="266700" algn="just" fontAlgn="base">
              <a:lnSpc>
                <a:spcPts val="2800"/>
              </a:lnSpc>
              <a:spcBef>
                <a:spcPts val="2800"/>
              </a:spcBef>
              <a:spcAft>
                <a:spcPts val="0"/>
              </a:spcAft>
            </a:pPr>
            <a:r>
              <a:rPr lang="zh-CN" altLang="en-US" sz="2400" b="1" kern="100" dirty="0">
                <a:latin typeface="Calibri" panose="020F0502020204030204" pitchFamily="34" charset="0"/>
                <a:ea typeface="宋体" panose="02010600030101010101" pitchFamily="2" charset="-122"/>
                <a:cs typeface="宋体" panose="02010600030101010101" pitchFamily="2" charset="-122"/>
              </a:rPr>
              <a:t>小程序最大的特点：只能存活在微信环境中，主要是解决小应用的问题，重点</a:t>
            </a:r>
            <a:r>
              <a:rPr lang="zh-CN" altLang="en-US" sz="2400" b="1" u="sng" kern="100" dirty="0">
                <a:latin typeface="Calibri" panose="020F0502020204030204" pitchFamily="34" charset="0"/>
                <a:ea typeface="宋体" panose="02010600030101010101" pitchFamily="2" charset="-122"/>
                <a:cs typeface="宋体" panose="02010600030101010101" pitchFamily="2" charset="-122"/>
              </a:rPr>
              <a:t>在于</a:t>
            </a:r>
            <a:r>
              <a:rPr lang="zh-CN" altLang="en-US" sz="2400" b="1" u="sng" kern="100" dirty="0">
                <a:solidFill>
                  <a:srgbClr val="C00000"/>
                </a:solidFill>
                <a:latin typeface="Calibri" panose="020F0502020204030204" pitchFamily="34" charset="0"/>
                <a:ea typeface="宋体" panose="02010600030101010101" pitchFamily="2" charset="-122"/>
                <a:cs typeface="宋体" panose="02010600030101010101" pitchFamily="2" charset="-122"/>
              </a:rPr>
              <a:t>灵活、快捷、用完即走</a:t>
            </a:r>
            <a:r>
              <a:rPr lang="zh-CN" altLang="en-US" sz="2400" b="1" kern="100" dirty="0">
                <a:latin typeface="Calibri" panose="020F0502020204030204" pitchFamily="34" charset="0"/>
                <a:ea typeface="宋体" panose="02010600030101010101" pitchFamily="2" charset="-122"/>
                <a:cs typeface="宋体" panose="02010600030101010101" pitchFamily="2" charset="-122"/>
              </a:rPr>
              <a:t>。而城院大学生几乎人人都有智能手机，且装有微信手机客户端，因此大家可以</a:t>
            </a:r>
            <a:r>
              <a:rPr lang="zh-CN" altLang="en-US" sz="2400" b="1" kern="100" dirty="0">
                <a:solidFill>
                  <a:srgbClr val="C00000"/>
                </a:solidFill>
                <a:latin typeface="Calibri" panose="020F0502020204030204" pitchFamily="34" charset="0"/>
                <a:ea typeface="宋体" panose="02010600030101010101" pitchFamily="2" charset="-122"/>
                <a:cs typeface="宋体" panose="02010600030101010101" pitchFamily="2" charset="-122"/>
              </a:rPr>
              <a:t>方便</a:t>
            </a:r>
            <a:r>
              <a:rPr lang="zh-CN" altLang="en-US" sz="2400" b="1" u="sng" kern="100" dirty="0">
                <a:solidFill>
                  <a:srgbClr val="C00000"/>
                </a:solidFill>
                <a:latin typeface="Calibri" panose="020F0502020204030204" pitchFamily="34" charset="0"/>
                <a:ea typeface="宋体" panose="02010600030101010101" pitchFamily="2" charset="-122"/>
                <a:cs typeface="宋体" panose="02010600030101010101" pitchFamily="2" charset="-122"/>
              </a:rPr>
              <a:t>快速进入</a:t>
            </a:r>
            <a:r>
              <a:rPr lang="zh-CN" altLang="en-US" sz="2400" b="1" u="sng" kern="100" dirty="0">
                <a:latin typeface="Calibri" panose="020F0502020204030204" pitchFamily="34" charset="0"/>
                <a:ea typeface="宋体" panose="02010600030101010101" pitchFamily="2" charset="-122"/>
                <a:cs typeface="宋体" panose="02010600030101010101" pitchFamily="2" charset="-122"/>
              </a:rPr>
              <a:t>我们的小程序</a:t>
            </a:r>
            <a:r>
              <a:rPr lang="zh-CN" altLang="en-US" sz="2400" b="1" kern="100" dirty="0">
                <a:latin typeface="Calibri" panose="020F0502020204030204" pitchFamily="34" charset="0"/>
                <a:ea typeface="宋体" panose="02010600030101010101" pitchFamily="2" charset="-122"/>
                <a:cs typeface="宋体" panose="02010600030101010101" pitchFamily="2" charset="-122"/>
              </a:rPr>
              <a:t>，发布自己的闲置书籍信息或者自己所需要的书籍信息，并与交易对象私下微信交流，完成交易 </a:t>
            </a:r>
          </a:p>
          <a:p>
            <a:pPr marL="266700" indent="266700" algn="just" fontAlgn="base">
              <a:lnSpc>
                <a:spcPts val="2800"/>
              </a:lnSpc>
              <a:spcBef>
                <a:spcPts val="2800"/>
              </a:spcBef>
              <a:spcAft>
                <a:spcPts val="0"/>
              </a:spcAft>
            </a:pPr>
            <a:r>
              <a:rPr lang="zh-CN" altLang="en-US" sz="2400" b="1" kern="100" dirty="0">
                <a:latin typeface="Calibri" panose="020F0502020204030204" pitchFamily="34" charset="0"/>
                <a:ea typeface="宋体" panose="02010600030101010101" pitchFamily="2" charset="-122"/>
                <a:cs typeface="宋体" panose="02010600030101010101" pitchFamily="2" charset="-122"/>
              </a:rPr>
              <a:t>同一主体的</a:t>
            </a:r>
            <a:r>
              <a:rPr lang="zh-CN" altLang="en-US" sz="2400" b="1" u="sng" kern="100" dirty="0">
                <a:latin typeface="Calibri" panose="020F0502020204030204" pitchFamily="34" charset="0"/>
                <a:ea typeface="宋体" panose="02010600030101010101" pitchFamily="2" charset="-122"/>
                <a:cs typeface="宋体" panose="02010600030101010101" pitchFamily="2" charset="-122"/>
              </a:rPr>
              <a:t>小程序和公众号可以进行</a:t>
            </a:r>
            <a:r>
              <a:rPr lang="zh-CN" altLang="en-US" sz="2400" b="1" u="sng" kern="100" dirty="0">
                <a:solidFill>
                  <a:srgbClr val="C00000"/>
                </a:solidFill>
                <a:latin typeface="Calibri" panose="020F0502020204030204" pitchFamily="34" charset="0"/>
                <a:ea typeface="宋体" panose="02010600030101010101" pitchFamily="2" charset="-122"/>
                <a:cs typeface="宋体" panose="02010600030101010101" pitchFamily="2" charset="-122"/>
              </a:rPr>
              <a:t>关联，并相互跳转</a:t>
            </a:r>
            <a:r>
              <a:rPr lang="zh-CN" altLang="en-US" sz="2400" b="1" u="sng" kern="100" dirty="0">
                <a:latin typeface="Calibri" panose="020F0502020204030204" pitchFamily="34" charset="0"/>
                <a:ea typeface="宋体" panose="02010600030101010101" pitchFamily="2" charset="-122"/>
                <a:cs typeface="宋体" panose="02010600030101010101" pitchFamily="2" charset="-122"/>
              </a:rPr>
              <a:t>，</a:t>
            </a:r>
            <a:r>
              <a:rPr lang="zh-CN" altLang="en-US" sz="2400" b="1" kern="100" dirty="0">
                <a:latin typeface="Calibri" panose="020F0502020204030204" pitchFamily="34" charset="0"/>
                <a:ea typeface="宋体" panose="02010600030101010101" pitchFamily="2" charset="-122"/>
                <a:cs typeface="宋体" panose="02010600030101010101" pitchFamily="2" charset="-122"/>
              </a:rPr>
              <a:t>但一个小程序只能被一个公众号绑定（组长本人运营的“院子书屋”公众号）。小程序可以</a:t>
            </a:r>
            <a:r>
              <a:rPr lang="zh-CN" altLang="en-US" sz="2400" b="1" u="sng" kern="100" dirty="0">
                <a:latin typeface="Calibri" panose="020F0502020204030204" pitchFamily="34" charset="0"/>
                <a:ea typeface="宋体" panose="02010600030101010101" pitchFamily="2" charset="-122"/>
                <a:cs typeface="宋体" panose="02010600030101010101" pitchFamily="2" charset="-122"/>
              </a:rPr>
              <a:t>通过好友推荐扩大用户</a:t>
            </a:r>
            <a:r>
              <a:rPr lang="zh-CN" altLang="en-US" sz="2400" b="1" kern="100" dirty="0">
                <a:latin typeface="Calibri" panose="020F0502020204030204" pitchFamily="34" charset="0"/>
                <a:ea typeface="宋体" panose="02010600030101010101" pitchFamily="2" charset="-122"/>
                <a:cs typeface="宋体" panose="02010600030101010101" pitchFamily="2" charset="-122"/>
              </a:rPr>
              <a:t>，用户可以直接点开一个页面转发给朋友或打开官方版推荐给朋友（微信群也可以），但不能转发至朋友圈。城院学生群体中有很多兴趣爱好等微信小群，大家可以分享推荐小程序给更多的有闲置书籍借阅和转让、出售需求的同学。</a:t>
            </a:r>
          </a:p>
        </p:txBody>
      </p:sp>
      <p:sp>
        <p:nvSpPr>
          <p:cNvPr id="5" name="文本框 4">
            <a:extLst>
              <a:ext uri="{FF2B5EF4-FFF2-40B4-BE49-F238E27FC236}">
                <a16:creationId xmlns:a16="http://schemas.microsoft.com/office/drawing/2014/main" id="{D1D4B960-B76C-40FF-833D-CAB1F77ABA22}"/>
              </a:ext>
            </a:extLst>
          </p:cNvPr>
          <p:cNvSpPr txBox="1"/>
          <p:nvPr/>
        </p:nvSpPr>
        <p:spPr>
          <a:xfrm>
            <a:off x="472440" y="420391"/>
            <a:ext cx="3482340" cy="646331"/>
          </a:xfrm>
          <a:prstGeom prst="rect">
            <a:avLst/>
          </a:prstGeom>
          <a:noFill/>
        </p:spPr>
        <p:txBody>
          <a:bodyPr wrap="square" rtlCol="0">
            <a:spAutoFit/>
          </a:bodyPr>
          <a:lstStyle/>
          <a:p>
            <a:r>
              <a:rPr lang="zh-CN" altLang="en-US" sz="3600" b="1" dirty="0"/>
              <a:t>总结：</a:t>
            </a:r>
          </a:p>
        </p:txBody>
      </p:sp>
    </p:spTree>
    <p:extLst>
      <p:ext uri="{BB962C8B-B14F-4D97-AF65-F5344CB8AC3E}">
        <p14:creationId xmlns:p14="http://schemas.microsoft.com/office/powerpoint/2010/main" val="424625972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9938"/>
                                        </p:tgtEl>
                                        <p:attrNameLst>
                                          <p:attrName>style.visibility</p:attrName>
                                        </p:attrNameLst>
                                      </p:cBhvr>
                                      <p:to>
                                        <p:strVal val="visible"/>
                                      </p:to>
                                    </p:set>
                                    <p:animEffect transition="in" filter="fade">
                                      <p:cBhvr>
                                        <p:cTn id="7" dur="1000"/>
                                        <p:tgtEl>
                                          <p:spTgt spid="39938"/>
                                        </p:tgtEl>
                                      </p:cBhvr>
                                    </p:animEffect>
                                    <p:anim calcmode="lin" valueType="num">
                                      <p:cBhvr>
                                        <p:cTn id="8" dur="1000" fill="hold"/>
                                        <p:tgtEl>
                                          <p:spTgt spid="39938"/>
                                        </p:tgtEl>
                                        <p:attrNameLst>
                                          <p:attrName>ppt_x</p:attrName>
                                        </p:attrNameLst>
                                      </p:cBhvr>
                                      <p:tavLst>
                                        <p:tav tm="0">
                                          <p:val>
                                            <p:strVal val="#ppt_x"/>
                                          </p:val>
                                        </p:tav>
                                        <p:tav tm="100000">
                                          <p:val>
                                            <p:strVal val="#ppt_x"/>
                                          </p:val>
                                        </p:tav>
                                      </p:tavLst>
                                    </p:anim>
                                    <p:anim calcmode="lin" valueType="num">
                                      <p:cBhvr>
                                        <p:cTn id="9" dur="1000" fill="hold"/>
                                        <p:tgtEl>
                                          <p:spTgt spid="3993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38"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674" name="组合 27"/>
          <p:cNvGrpSpPr>
            <a:grpSpLocks/>
          </p:cNvGrpSpPr>
          <p:nvPr/>
        </p:nvGrpSpPr>
        <p:grpSpPr bwMode="auto">
          <a:xfrm>
            <a:off x="6848475" y="1658939"/>
            <a:ext cx="5740400" cy="4740275"/>
            <a:chOff x="0" y="0"/>
            <a:chExt cx="4381501" cy="3617913"/>
          </a:xfrm>
        </p:grpSpPr>
        <p:grpSp>
          <p:nvGrpSpPr>
            <p:cNvPr id="28682" name="组合 30"/>
            <p:cNvGrpSpPr>
              <a:grpSpLocks/>
            </p:cNvGrpSpPr>
            <p:nvPr/>
          </p:nvGrpSpPr>
          <p:grpSpPr bwMode="auto">
            <a:xfrm rot="-1583184">
              <a:off x="0" y="0"/>
              <a:ext cx="4381501" cy="3617913"/>
              <a:chOff x="0" y="0"/>
              <a:chExt cx="4381501" cy="3617913"/>
            </a:xfrm>
          </p:grpSpPr>
          <p:sp>
            <p:nvSpPr>
              <p:cNvPr id="28689" name="Rectangle 49"/>
              <p:cNvSpPr>
                <a:spLocks noChangeArrowheads="1"/>
              </p:cNvSpPr>
              <p:nvPr/>
            </p:nvSpPr>
            <p:spPr bwMode="auto">
              <a:xfrm>
                <a:off x="230188" y="2593975"/>
                <a:ext cx="661988" cy="617538"/>
              </a:xfrm>
              <a:prstGeom prst="rect">
                <a:avLst/>
              </a:prstGeom>
              <a:solidFill>
                <a:srgbClr val="EBCFA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09585"/>
                <a:endParaRPr lang="zh-CN" altLang="en-US">
                  <a:solidFill>
                    <a:srgbClr val="000000"/>
                  </a:solidFill>
                  <a:latin typeface="Calibri" panose="020F0502020204030204"/>
                  <a:ea typeface="微软雅黑" pitchFamily="34" charset="-122"/>
                </a:endParaRPr>
              </a:p>
            </p:txBody>
          </p:sp>
          <p:sp>
            <p:nvSpPr>
              <p:cNvPr id="28690" name="Freeform 50"/>
              <p:cNvSpPr>
                <a:spLocks/>
              </p:cNvSpPr>
              <p:nvPr/>
            </p:nvSpPr>
            <p:spPr bwMode="auto">
              <a:xfrm>
                <a:off x="128588" y="1776413"/>
                <a:ext cx="982663" cy="900113"/>
              </a:xfrm>
              <a:custGeom>
                <a:avLst/>
                <a:gdLst>
                  <a:gd name="T0" fmla="*/ 2147483647 w 375"/>
                  <a:gd name="T1" fmla="*/ 2147483647 h 343"/>
                  <a:gd name="T2" fmla="*/ 2147483647 w 375"/>
                  <a:gd name="T3" fmla="*/ 2147483647 h 343"/>
                  <a:gd name="T4" fmla="*/ 2147483647 w 375"/>
                  <a:gd name="T5" fmla="*/ 2147483647 h 343"/>
                  <a:gd name="T6" fmla="*/ 0 w 375"/>
                  <a:gd name="T7" fmla="*/ 2147483647 h 343"/>
                  <a:gd name="T8" fmla="*/ 0 w 375"/>
                  <a:gd name="T9" fmla="*/ 2147483647 h 343"/>
                  <a:gd name="T10" fmla="*/ 2147483647 w 375"/>
                  <a:gd name="T11" fmla="*/ 0 h 343"/>
                  <a:gd name="T12" fmla="*/ 2147483647 w 375"/>
                  <a:gd name="T13" fmla="*/ 0 h 343"/>
                  <a:gd name="T14" fmla="*/ 2147483647 w 375"/>
                  <a:gd name="T15" fmla="*/ 2147483647 h 343"/>
                  <a:gd name="T16" fmla="*/ 2147483647 w 375"/>
                  <a:gd name="T17" fmla="*/ 2147483647 h 34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75" h="343">
                    <a:moveTo>
                      <a:pt x="375" y="268"/>
                    </a:moveTo>
                    <a:cubicBezTo>
                      <a:pt x="375" y="310"/>
                      <a:pt x="345" y="343"/>
                      <a:pt x="307" y="343"/>
                    </a:cubicBezTo>
                    <a:cubicBezTo>
                      <a:pt x="69" y="343"/>
                      <a:pt x="69" y="343"/>
                      <a:pt x="69" y="343"/>
                    </a:cubicBezTo>
                    <a:cubicBezTo>
                      <a:pt x="31" y="343"/>
                      <a:pt x="0" y="310"/>
                      <a:pt x="0" y="268"/>
                    </a:cubicBezTo>
                    <a:cubicBezTo>
                      <a:pt x="0" y="75"/>
                      <a:pt x="0" y="75"/>
                      <a:pt x="0" y="75"/>
                    </a:cubicBezTo>
                    <a:cubicBezTo>
                      <a:pt x="0" y="33"/>
                      <a:pt x="31" y="0"/>
                      <a:pt x="69" y="0"/>
                    </a:cubicBezTo>
                    <a:cubicBezTo>
                      <a:pt x="307" y="0"/>
                      <a:pt x="307" y="0"/>
                      <a:pt x="307" y="0"/>
                    </a:cubicBezTo>
                    <a:cubicBezTo>
                      <a:pt x="345" y="0"/>
                      <a:pt x="375" y="33"/>
                      <a:pt x="375" y="75"/>
                    </a:cubicBezTo>
                    <a:lnTo>
                      <a:pt x="375" y="268"/>
                    </a:lnTo>
                    <a:close/>
                  </a:path>
                </a:pathLst>
              </a:custGeom>
              <a:solidFill>
                <a:srgbClr val="FADAB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09585"/>
                <a:endParaRPr lang="zh-CN" altLang="en-US">
                  <a:solidFill>
                    <a:prstClr val="black"/>
                  </a:solidFill>
                  <a:latin typeface="Calibri" panose="020F0502020204030204"/>
                  <a:ea typeface="等线" panose="02010600030101010101" pitchFamily="2" charset="-122"/>
                </a:endParaRPr>
              </a:p>
            </p:txBody>
          </p:sp>
          <p:sp>
            <p:nvSpPr>
              <p:cNvPr id="28691" name="Freeform 51"/>
              <p:cNvSpPr>
                <a:spLocks/>
              </p:cNvSpPr>
              <p:nvPr/>
            </p:nvSpPr>
            <p:spPr bwMode="auto">
              <a:xfrm>
                <a:off x="12701" y="1749425"/>
                <a:ext cx="428625" cy="931863"/>
              </a:xfrm>
              <a:custGeom>
                <a:avLst/>
                <a:gdLst>
                  <a:gd name="T0" fmla="*/ 2147483647 w 163"/>
                  <a:gd name="T1" fmla="*/ 0 h 355"/>
                  <a:gd name="T2" fmla="*/ 2147483647 w 163"/>
                  <a:gd name="T3" fmla="*/ 2147483647 h 355"/>
                  <a:gd name="T4" fmla="*/ 2147483647 w 163"/>
                  <a:gd name="T5" fmla="*/ 2147483647 h 355"/>
                  <a:gd name="T6" fmla="*/ 2147483647 w 163"/>
                  <a:gd name="T7" fmla="*/ 2147483647 h 355"/>
                  <a:gd name="T8" fmla="*/ 2147483647 w 163"/>
                  <a:gd name="T9" fmla="*/ 2147483647 h 355"/>
                  <a:gd name="T10" fmla="*/ 2147483647 w 163"/>
                  <a:gd name="T11" fmla="*/ 2147483647 h 355"/>
                  <a:gd name="T12" fmla="*/ 2147483647 w 163"/>
                  <a:gd name="T13" fmla="*/ 2147483647 h 355"/>
                  <a:gd name="T14" fmla="*/ 2147483647 w 163"/>
                  <a:gd name="T15" fmla="*/ 0 h 355"/>
                  <a:gd name="T16" fmla="*/ 2147483647 w 163"/>
                  <a:gd name="T17" fmla="*/ 0 h 35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63" h="355">
                    <a:moveTo>
                      <a:pt x="62" y="0"/>
                    </a:moveTo>
                    <a:cubicBezTo>
                      <a:pt x="28" y="0"/>
                      <a:pt x="0" y="28"/>
                      <a:pt x="1" y="64"/>
                    </a:cubicBezTo>
                    <a:cubicBezTo>
                      <a:pt x="9" y="290"/>
                      <a:pt x="9" y="290"/>
                      <a:pt x="9" y="290"/>
                    </a:cubicBezTo>
                    <a:cubicBezTo>
                      <a:pt x="10" y="325"/>
                      <a:pt x="39" y="355"/>
                      <a:pt x="74" y="355"/>
                    </a:cubicBezTo>
                    <a:cubicBezTo>
                      <a:pt x="101" y="355"/>
                      <a:pt x="101" y="355"/>
                      <a:pt x="101" y="355"/>
                    </a:cubicBezTo>
                    <a:cubicBezTo>
                      <a:pt x="136" y="355"/>
                      <a:pt x="163" y="327"/>
                      <a:pt x="162" y="291"/>
                    </a:cubicBezTo>
                    <a:cubicBezTo>
                      <a:pt x="154" y="65"/>
                      <a:pt x="154" y="65"/>
                      <a:pt x="154" y="65"/>
                    </a:cubicBezTo>
                    <a:cubicBezTo>
                      <a:pt x="153" y="30"/>
                      <a:pt x="124" y="1"/>
                      <a:pt x="89" y="0"/>
                    </a:cubicBezTo>
                    <a:lnTo>
                      <a:pt x="62" y="0"/>
                    </a:lnTo>
                    <a:close/>
                  </a:path>
                </a:pathLst>
              </a:custGeom>
              <a:solidFill>
                <a:srgbClr val="FADAB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09585"/>
                <a:endParaRPr lang="zh-CN" altLang="en-US">
                  <a:solidFill>
                    <a:prstClr val="black"/>
                  </a:solidFill>
                  <a:latin typeface="Calibri" panose="020F0502020204030204"/>
                  <a:ea typeface="等线" panose="02010600030101010101" pitchFamily="2" charset="-122"/>
                </a:endParaRPr>
              </a:p>
            </p:txBody>
          </p:sp>
          <p:sp>
            <p:nvSpPr>
              <p:cNvPr id="28692" name="Rectangle 52"/>
              <p:cNvSpPr>
                <a:spLocks noChangeArrowheads="1"/>
              </p:cNvSpPr>
              <p:nvPr/>
            </p:nvSpPr>
            <p:spPr bwMode="auto">
              <a:xfrm>
                <a:off x="161926" y="2744788"/>
                <a:ext cx="823913" cy="254000"/>
              </a:xfrm>
              <a:prstGeom prst="rect">
                <a:avLst/>
              </a:prstGeom>
              <a:solidFill>
                <a:srgbClr val="FEFAD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09585"/>
                <a:endParaRPr lang="zh-CN" altLang="en-US">
                  <a:solidFill>
                    <a:srgbClr val="000000"/>
                  </a:solidFill>
                  <a:latin typeface="Calibri" panose="020F0502020204030204"/>
                  <a:ea typeface="微软雅黑" pitchFamily="34" charset="-122"/>
                </a:endParaRPr>
              </a:p>
            </p:txBody>
          </p:sp>
          <p:sp>
            <p:nvSpPr>
              <p:cNvPr id="28693" name="Rectangle 53"/>
              <p:cNvSpPr>
                <a:spLocks noChangeArrowheads="1"/>
              </p:cNvSpPr>
              <p:nvPr/>
            </p:nvSpPr>
            <p:spPr bwMode="auto">
              <a:xfrm>
                <a:off x="560388" y="2744788"/>
                <a:ext cx="425450" cy="254000"/>
              </a:xfrm>
              <a:prstGeom prst="rect">
                <a:avLst/>
              </a:prstGeom>
              <a:solidFill>
                <a:srgbClr val="BFBCA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09585"/>
                <a:endParaRPr lang="zh-CN" altLang="en-US">
                  <a:solidFill>
                    <a:srgbClr val="000000"/>
                  </a:solidFill>
                  <a:latin typeface="Calibri" panose="020F0502020204030204"/>
                  <a:ea typeface="微软雅黑" pitchFamily="34" charset="-122"/>
                </a:endParaRPr>
              </a:p>
            </p:txBody>
          </p:sp>
          <p:sp>
            <p:nvSpPr>
              <p:cNvPr id="28694" name="Rectangle 54"/>
              <p:cNvSpPr>
                <a:spLocks noChangeArrowheads="1"/>
              </p:cNvSpPr>
              <p:nvPr/>
            </p:nvSpPr>
            <p:spPr bwMode="auto">
              <a:xfrm>
                <a:off x="73026" y="2998788"/>
                <a:ext cx="1004888" cy="619125"/>
              </a:xfrm>
              <a:prstGeom prst="rect">
                <a:avLst/>
              </a:prstGeom>
              <a:solidFill>
                <a:srgbClr val="473F3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09585"/>
                <a:endParaRPr lang="zh-CN" altLang="en-US">
                  <a:solidFill>
                    <a:srgbClr val="000000"/>
                  </a:solidFill>
                  <a:latin typeface="Calibri" panose="020F0502020204030204"/>
                  <a:ea typeface="微软雅黑" pitchFamily="34" charset="-122"/>
                </a:endParaRPr>
              </a:p>
            </p:txBody>
          </p:sp>
          <p:sp>
            <p:nvSpPr>
              <p:cNvPr id="28695" name="Rectangle 55"/>
              <p:cNvSpPr>
                <a:spLocks noChangeArrowheads="1"/>
              </p:cNvSpPr>
              <p:nvPr/>
            </p:nvSpPr>
            <p:spPr bwMode="auto">
              <a:xfrm>
                <a:off x="560388" y="2998788"/>
                <a:ext cx="517525" cy="619125"/>
              </a:xfrm>
              <a:prstGeom prst="rect">
                <a:avLst/>
              </a:prstGeom>
              <a:solidFill>
                <a:srgbClr val="352F2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09585"/>
                <a:endParaRPr lang="zh-CN" altLang="en-US">
                  <a:solidFill>
                    <a:srgbClr val="000000"/>
                  </a:solidFill>
                  <a:latin typeface="Calibri" panose="020F0502020204030204"/>
                  <a:ea typeface="微软雅黑" pitchFamily="34" charset="-122"/>
                </a:endParaRPr>
              </a:p>
            </p:txBody>
          </p:sp>
          <p:sp>
            <p:nvSpPr>
              <p:cNvPr id="28696" name="Oval 56"/>
              <p:cNvSpPr>
                <a:spLocks noChangeArrowheads="1"/>
              </p:cNvSpPr>
              <p:nvPr/>
            </p:nvSpPr>
            <p:spPr bwMode="auto">
              <a:xfrm>
                <a:off x="800101" y="2806700"/>
                <a:ext cx="152400" cy="149225"/>
              </a:xfrm>
              <a:prstGeom prst="ellipse">
                <a:avLst/>
              </a:prstGeom>
              <a:solidFill>
                <a:srgbClr val="F9E59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09585"/>
                <a:endParaRPr lang="zh-CN" altLang="en-US">
                  <a:solidFill>
                    <a:srgbClr val="000000"/>
                  </a:solidFill>
                  <a:latin typeface="Calibri" panose="020F0502020204030204"/>
                  <a:ea typeface="微软雅黑" pitchFamily="34" charset="-122"/>
                </a:endParaRPr>
              </a:p>
            </p:txBody>
          </p:sp>
          <p:sp>
            <p:nvSpPr>
              <p:cNvPr id="28697" name="Freeform 57"/>
              <p:cNvSpPr>
                <a:spLocks/>
              </p:cNvSpPr>
              <p:nvPr/>
            </p:nvSpPr>
            <p:spPr bwMode="auto">
              <a:xfrm>
                <a:off x="244476" y="0"/>
                <a:ext cx="3476625" cy="2555875"/>
              </a:xfrm>
              <a:custGeom>
                <a:avLst/>
                <a:gdLst>
                  <a:gd name="T0" fmla="*/ 2147483647 w 1326"/>
                  <a:gd name="T1" fmla="*/ 0 h 974"/>
                  <a:gd name="T2" fmla="*/ 2147483647 w 1326"/>
                  <a:gd name="T3" fmla="*/ 0 h 974"/>
                  <a:gd name="T4" fmla="*/ 0 w 1326"/>
                  <a:gd name="T5" fmla="*/ 2147483647 h 974"/>
                  <a:gd name="T6" fmla="*/ 0 w 1326"/>
                  <a:gd name="T7" fmla="*/ 2147483647 h 974"/>
                  <a:gd name="T8" fmla="*/ 2147483647 w 1326"/>
                  <a:gd name="T9" fmla="*/ 2147483647 h 974"/>
                  <a:gd name="T10" fmla="*/ 2147483647 w 1326"/>
                  <a:gd name="T11" fmla="*/ 2147483647 h 974"/>
                  <a:gd name="T12" fmla="*/ 2147483647 w 1326"/>
                  <a:gd name="T13" fmla="*/ 2147483647 h 974"/>
                  <a:gd name="T14" fmla="*/ 2147483647 w 1326"/>
                  <a:gd name="T15" fmla="*/ 2147483647 h 974"/>
                  <a:gd name="T16" fmla="*/ 2147483647 w 1326"/>
                  <a:gd name="T17" fmla="*/ 0 h 97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326" h="974">
                    <a:moveTo>
                      <a:pt x="1266" y="0"/>
                    </a:moveTo>
                    <a:cubicBezTo>
                      <a:pt x="60" y="0"/>
                      <a:pt x="60" y="0"/>
                      <a:pt x="60" y="0"/>
                    </a:cubicBezTo>
                    <a:cubicBezTo>
                      <a:pt x="27" y="0"/>
                      <a:pt x="0" y="28"/>
                      <a:pt x="0" y="62"/>
                    </a:cubicBezTo>
                    <a:cubicBezTo>
                      <a:pt x="0" y="912"/>
                      <a:pt x="0" y="912"/>
                      <a:pt x="0" y="912"/>
                    </a:cubicBezTo>
                    <a:cubicBezTo>
                      <a:pt x="0" y="946"/>
                      <a:pt x="27" y="974"/>
                      <a:pt x="60" y="974"/>
                    </a:cubicBezTo>
                    <a:cubicBezTo>
                      <a:pt x="1266" y="974"/>
                      <a:pt x="1266" y="974"/>
                      <a:pt x="1266" y="974"/>
                    </a:cubicBezTo>
                    <a:cubicBezTo>
                      <a:pt x="1300" y="974"/>
                      <a:pt x="1326" y="946"/>
                      <a:pt x="1326" y="912"/>
                    </a:cubicBezTo>
                    <a:cubicBezTo>
                      <a:pt x="1326" y="62"/>
                      <a:pt x="1326" y="62"/>
                      <a:pt x="1326" y="62"/>
                    </a:cubicBezTo>
                    <a:cubicBezTo>
                      <a:pt x="1326" y="28"/>
                      <a:pt x="1300" y="0"/>
                      <a:pt x="1266" y="0"/>
                    </a:cubicBezTo>
                    <a:close/>
                  </a:path>
                </a:pathLst>
              </a:custGeom>
              <a:solidFill>
                <a:srgbClr val="43576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09585"/>
                <a:endParaRPr lang="zh-CN" altLang="en-US">
                  <a:solidFill>
                    <a:prstClr val="black"/>
                  </a:solidFill>
                  <a:latin typeface="Calibri" panose="020F0502020204030204"/>
                  <a:ea typeface="等线" panose="02010600030101010101" pitchFamily="2" charset="-122"/>
                </a:endParaRPr>
              </a:p>
            </p:txBody>
          </p:sp>
          <p:sp>
            <p:nvSpPr>
              <p:cNvPr id="28698" name="Oval 58"/>
              <p:cNvSpPr>
                <a:spLocks noChangeArrowheads="1"/>
              </p:cNvSpPr>
              <p:nvPr/>
            </p:nvSpPr>
            <p:spPr bwMode="auto">
              <a:xfrm>
                <a:off x="401638" y="1820863"/>
                <a:ext cx="69850" cy="71438"/>
              </a:xfrm>
              <a:prstGeom prst="ellipse">
                <a:avLst/>
              </a:prstGeom>
              <a:solidFill>
                <a:srgbClr val="F0EEE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09585"/>
                <a:endParaRPr lang="zh-CN" altLang="en-US">
                  <a:solidFill>
                    <a:srgbClr val="000000"/>
                  </a:solidFill>
                  <a:latin typeface="Calibri" panose="020F0502020204030204"/>
                  <a:ea typeface="微软雅黑" pitchFamily="34" charset="-122"/>
                </a:endParaRPr>
              </a:p>
            </p:txBody>
          </p:sp>
          <p:sp>
            <p:nvSpPr>
              <p:cNvPr id="28699" name="Oval 59"/>
              <p:cNvSpPr>
                <a:spLocks noChangeArrowheads="1"/>
              </p:cNvSpPr>
              <p:nvPr/>
            </p:nvSpPr>
            <p:spPr bwMode="auto">
              <a:xfrm>
                <a:off x="401638" y="1592263"/>
                <a:ext cx="69850" cy="73025"/>
              </a:xfrm>
              <a:prstGeom prst="ellipse">
                <a:avLst/>
              </a:prstGeom>
              <a:solidFill>
                <a:srgbClr val="F0EEE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09585"/>
                <a:endParaRPr lang="zh-CN" altLang="en-US">
                  <a:solidFill>
                    <a:srgbClr val="000000"/>
                  </a:solidFill>
                  <a:latin typeface="Calibri" panose="020F0502020204030204"/>
                  <a:ea typeface="微软雅黑" pitchFamily="34" charset="-122"/>
                </a:endParaRPr>
              </a:p>
            </p:txBody>
          </p:sp>
          <p:sp>
            <p:nvSpPr>
              <p:cNvPr id="28700" name="Oval 60"/>
              <p:cNvSpPr>
                <a:spLocks noChangeArrowheads="1"/>
              </p:cNvSpPr>
              <p:nvPr/>
            </p:nvSpPr>
            <p:spPr bwMode="auto">
              <a:xfrm>
                <a:off x="401638" y="1366838"/>
                <a:ext cx="69850" cy="71438"/>
              </a:xfrm>
              <a:prstGeom prst="ellipse">
                <a:avLst/>
              </a:prstGeom>
              <a:solidFill>
                <a:srgbClr val="F0EEE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09585"/>
                <a:endParaRPr lang="zh-CN" altLang="en-US">
                  <a:solidFill>
                    <a:srgbClr val="000000"/>
                  </a:solidFill>
                  <a:latin typeface="Calibri" panose="020F0502020204030204"/>
                  <a:ea typeface="微软雅黑" pitchFamily="34" charset="-122"/>
                </a:endParaRPr>
              </a:p>
            </p:txBody>
          </p:sp>
          <p:sp>
            <p:nvSpPr>
              <p:cNvPr id="28701" name="Oval 61"/>
              <p:cNvSpPr>
                <a:spLocks noChangeArrowheads="1"/>
              </p:cNvSpPr>
              <p:nvPr/>
            </p:nvSpPr>
            <p:spPr bwMode="auto">
              <a:xfrm>
                <a:off x="401638" y="1138238"/>
                <a:ext cx="69850" cy="74613"/>
              </a:xfrm>
              <a:prstGeom prst="ellipse">
                <a:avLst/>
              </a:prstGeom>
              <a:solidFill>
                <a:srgbClr val="F0EEE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09585"/>
                <a:endParaRPr lang="zh-CN" altLang="en-US">
                  <a:solidFill>
                    <a:srgbClr val="000000"/>
                  </a:solidFill>
                  <a:latin typeface="Calibri" panose="020F0502020204030204"/>
                  <a:ea typeface="微软雅黑" pitchFamily="34" charset="-122"/>
                </a:endParaRPr>
              </a:p>
            </p:txBody>
          </p:sp>
          <p:sp>
            <p:nvSpPr>
              <p:cNvPr id="28702" name="Rectangle 63"/>
              <p:cNvSpPr>
                <a:spLocks noChangeArrowheads="1"/>
              </p:cNvSpPr>
              <p:nvPr/>
            </p:nvSpPr>
            <p:spPr bwMode="auto">
              <a:xfrm>
                <a:off x="658813" y="195263"/>
                <a:ext cx="2862263" cy="2168525"/>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09585"/>
                <a:endParaRPr lang="zh-CN" altLang="en-US">
                  <a:solidFill>
                    <a:srgbClr val="000000"/>
                  </a:solidFill>
                  <a:latin typeface="Calibri" panose="020F0502020204030204"/>
                  <a:ea typeface="微软雅黑" pitchFamily="34" charset="-122"/>
                </a:endParaRPr>
              </a:p>
            </p:txBody>
          </p:sp>
          <p:sp>
            <p:nvSpPr>
              <p:cNvPr id="28703" name="Freeform 64"/>
              <p:cNvSpPr>
                <a:spLocks/>
              </p:cNvSpPr>
              <p:nvPr/>
            </p:nvSpPr>
            <p:spPr bwMode="auto">
              <a:xfrm>
                <a:off x="658813" y="195263"/>
                <a:ext cx="2862263" cy="2168525"/>
              </a:xfrm>
              <a:custGeom>
                <a:avLst/>
                <a:gdLst>
                  <a:gd name="T0" fmla="*/ 2147483647 w 1803"/>
                  <a:gd name="T1" fmla="*/ 0 h 1366"/>
                  <a:gd name="T2" fmla="*/ 2147483647 w 1803"/>
                  <a:gd name="T3" fmla="*/ 2147483647 h 1366"/>
                  <a:gd name="T4" fmla="*/ 0 w 1803"/>
                  <a:gd name="T5" fmla="*/ 2147483647 h 1366"/>
                  <a:gd name="T6" fmla="*/ 2147483647 w 1803"/>
                  <a:gd name="T7" fmla="*/ 0 h 136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803" h="1366">
                    <a:moveTo>
                      <a:pt x="1803" y="0"/>
                    </a:moveTo>
                    <a:lnTo>
                      <a:pt x="1803" y="1366"/>
                    </a:lnTo>
                    <a:lnTo>
                      <a:pt x="0" y="1366"/>
                    </a:lnTo>
                    <a:lnTo>
                      <a:pt x="180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09585"/>
                <a:endParaRPr lang="zh-CN" altLang="en-US">
                  <a:solidFill>
                    <a:prstClr val="black"/>
                  </a:solidFill>
                  <a:latin typeface="Calibri" panose="020F0502020204030204"/>
                  <a:ea typeface="等线" panose="02010600030101010101" pitchFamily="2" charset="-122"/>
                </a:endParaRPr>
              </a:p>
            </p:txBody>
          </p:sp>
          <p:sp>
            <p:nvSpPr>
              <p:cNvPr id="28704" name="Freeform 72"/>
              <p:cNvSpPr>
                <a:spLocks/>
              </p:cNvSpPr>
              <p:nvPr/>
            </p:nvSpPr>
            <p:spPr bwMode="auto">
              <a:xfrm>
                <a:off x="2519363" y="1747838"/>
                <a:ext cx="481013" cy="603250"/>
              </a:xfrm>
              <a:custGeom>
                <a:avLst/>
                <a:gdLst>
                  <a:gd name="T0" fmla="*/ 2147483647 w 183"/>
                  <a:gd name="T1" fmla="*/ 2147483647 h 230"/>
                  <a:gd name="T2" fmla="*/ 2147483647 w 183"/>
                  <a:gd name="T3" fmla="*/ 2147483647 h 230"/>
                  <a:gd name="T4" fmla="*/ 2147483647 w 183"/>
                  <a:gd name="T5" fmla="*/ 2147483647 h 230"/>
                  <a:gd name="T6" fmla="*/ 2147483647 w 183"/>
                  <a:gd name="T7" fmla="*/ 2147483647 h 230"/>
                  <a:gd name="T8" fmla="*/ 2147483647 w 183"/>
                  <a:gd name="T9" fmla="*/ 2147483647 h 230"/>
                  <a:gd name="T10" fmla="*/ 2147483647 w 183"/>
                  <a:gd name="T11" fmla="*/ 2147483647 h 230"/>
                  <a:gd name="T12" fmla="*/ 2147483647 w 183"/>
                  <a:gd name="T13" fmla="*/ 2147483647 h 230"/>
                  <a:gd name="T14" fmla="*/ 2147483647 w 183"/>
                  <a:gd name="T15" fmla="*/ 2147483647 h 230"/>
                  <a:gd name="T16" fmla="*/ 2147483647 w 183"/>
                  <a:gd name="T17" fmla="*/ 2147483647 h 23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83" h="230">
                    <a:moveTo>
                      <a:pt x="42" y="11"/>
                    </a:moveTo>
                    <a:cubicBezTo>
                      <a:pt x="62" y="0"/>
                      <a:pt x="87" y="7"/>
                      <a:pt x="99" y="27"/>
                    </a:cubicBezTo>
                    <a:cubicBezTo>
                      <a:pt x="172" y="153"/>
                      <a:pt x="172" y="153"/>
                      <a:pt x="172" y="153"/>
                    </a:cubicBezTo>
                    <a:cubicBezTo>
                      <a:pt x="183" y="173"/>
                      <a:pt x="176" y="198"/>
                      <a:pt x="156" y="210"/>
                    </a:cubicBezTo>
                    <a:cubicBezTo>
                      <a:pt x="141" y="218"/>
                      <a:pt x="141" y="218"/>
                      <a:pt x="141" y="218"/>
                    </a:cubicBezTo>
                    <a:cubicBezTo>
                      <a:pt x="121" y="230"/>
                      <a:pt x="96" y="223"/>
                      <a:pt x="84" y="203"/>
                    </a:cubicBezTo>
                    <a:cubicBezTo>
                      <a:pt x="11" y="77"/>
                      <a:pt x="11" y="77"/>
                      <a:pt x="11" y="77"/>
                    </a:cubicBezTo>
                    <a:cubicBezTo>
                      <a:pt x="0" y="57"/>
                      <a:pt x="7" y="31"/>
                      <a:pt x="27" y="20"/>
                    </a:cubicBezTo>
                    <a:lnTo>
                      <a:pt x="42" y="11"/>
                    </a:lnTo>
                    <a:close/>
                  </a:path>
                </a:pathLst>
              </a:custGeom>
              <a:solidFill>
                <a:srgbClr val="FADAB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09585"/>
                <a:endParaRPr lang="zh-CN" altLang="en-US">
                  <a:solidFill>
                    <a:prstClr val="black"/>
                  </a:solidFill>
                  <a:latin typeface="Calibri" panose="020F0502020204030204"/>
                  <a:ea typeface="等线" panose="02010600030101010101" pitchFamily="2" charset="-122"/>
                </a:endParaRPr>
              </a:p>
            </p:txBody>
          </p:sp>
          <p:sp>
            <p:nvSpPr>
              <p:cNvPr id="28705" name="Freeform 73"/>
              <p:cNvSpPr>
                <a:spLocks/>
              </p:cNvSpPr>
              <p:nvPr/>
            </p:nvSpPr>
            <p:spPr bwMode="auto">
              <a:xfrm>
                <a:off x="2527301" y="1747838"/>
                <a:ext cx="469900" cy="536575"/>
              </a:xfrm>
              <a:custGeom>
                <a:avLst/>
                <a:gdLst>
                  <a:gd name="T0" fmla="*/ 2147483647 w 179"/>
                  <a:gd name="T1" fmla="*/ 2147483647 h 205"/>
                  <a:gd name="T2" fmla="*/ 2147483647 w 179"/>
                  <a:gd name="T3" fmla="*/ 2147483647 h 205"/>
                  <a:gd name="T4" fmla="*/ 2147483647 w 179"/>
                  <a:gd name="T5" fmla="*/ 2147483647 h 205"/>
                  <a:gd name="T6" fmla="*/ 2147483647 w 179"/>
                  <a:gd name="T7" fmla="*/ 2147483647 h 205"/>
                  <a:gd name="T8" fmla="*/ 2147483647 w 179"/>
                  <a:gd name="T9" fmla="*/ 2147483647 h 205"/>
                  <a:gd name="T10" fmla="*/ 2147483647 w 179"/>
                  <a:gd name="T11" fmla="*/ 2147483647 h 205"/>
                  <a:gd name="T12" fmla="*/ 2147483647 w 179"/>
                  <a:gd name="T13" fmla="*/ 2147483647 h 205"/>
                  <a:gd name="T14" fmla="*/ 2147483647 w 179"/>
                  <a:gd name="T15" fmla="*/ 2147483647 h 205"/>
                  <a:gd name="T16" fmla="*/ 2147483647 w 179"/>
                  <a:gd name="T17" fmla="*/ 2147483647 h 2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9" h="205">
                    <a:moveTo>
                      <a:pt x="4" y="66"/>
                    </a:moveTo>
                    <a:cubicBezTo>
                      <a:pt x="9" y="64"/>
                      <a:pt x="9" y="64"/>
                      <a:pt x="9" y="64"/>
                    </a:cubicBezTo>
                    <a:cubicBezTo>
                      <a:pt x="38" y="47"/>
                      <a:pt x="105" y="40"/>
                      <a:pt x="122" y="69"/>
                    </a:cubicBezTo>
                    <a:cubicBezTo>
                      <a:pt x="160" y="205"/>
                      <a:pt x="160" y="205"/>
                      <a:pt x="160" y="205"/>
                    </a:cubicBezTo>
                    <a:cubicBezTo>
                      <a:pt x="175" y="192"/>
                      <a:pt x="179" y="170"/>
                      <a:pt x="169" y="153"/>
                    </a:cubicBezTo>
                    <a:cubicBezTo>
                      <a:pt x="96" y="27"/>
                      <a:pt x="96" y="27"/>
                      <a:pt x="96" y="27"/>
                    </a:cubicBezTo>
                    <a:cubicBezTo>
                      <a:pt x="84" y="7"/>
                      <a:pt x="59" y="0"/>
                      <a:pt x="39" y="11"/>
                    </a:cubicBezTo>
                    <a:cubicBezTo>
                      <a:pt x="24" y="20"/>
                      <a:pt x="24" y="20"/>
                      <a:pt x="24" y="20"/>
                    </a:cubicBezTo>
                    <a:cubicBezTo>
                      <a:pt x="7" y="30"/>
                      <a:pt x="0" y="49"/>
                      <a:pt x="4" y="66"/>
                    </a:cubicBezTo>
                    <a:close/>
                  </a:path>
                </a:pathLst>
              </a:custGeom>
              <a:solidFill>
                <a:srgbClr val="EBCFA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09585"/>
                <a:endParaRPr lang="zh-CN" altLang="en-US">
                  <a:solidFill>
                    <a:prstClr val="black"/>
                  </a:solidFill>
                  <a:latin typeface="Calibri" panose="020F0502020204030204"/>
                  <a:ea typeface="等线" panose="02010600030101010101" pitchFamily="2" charset="-122"/>
                </a:endParaRPr>
              </a:p>
            </p:txBody>
          </p:sp>
          <p:sp>
            <p:nvSpPr>
              <p:cNvPr id="28706" name="Freeform 74"/>
              <p:cNvSpPr>
                <a:spLocks/>
              </p:cNvSpPr>
              <p:nvPr/>
            </p:nvSpPr>
            <p:spPr bwMode="auto">
              <a:xfrm>
                <a:off x="2747963" y="1612900"/>
                <a:ext cx="482600" cy="606425"/>
              </a:xfrm>
              <a:custGeom>
                <a:avLst/>
                <a:gdLst>
                  <a:gd name="T0" fmla="*/ 2147483647 w 184"/>
                  <a:gd name="T1" fmla="*/ 2147483647 h 231"/>
                  <a:gd name="T2" fmla="*/ 2147483647 w 184"/>
                  <a:gd name="T3" fmla="*/ 2147483647 h 231"/>
                  <a:gd name="T4" fmla="*/ 2147483647 w 184"/>
                  <a:gd name="T5" fmla="*/ 2147483647 h 231"/>
                  <a:gd name="T6" fmla="*/ 2147483647 w 184"/>
                  <a:gd name="T7" fmla="*/ 2147483647 h 231"/>
                  <a:gd name="T8" fmla="*/ 2147483647 w 184"/>
                  <a:gd name="T9" fmla="*/ 2147483647 h 231"/>
                  <a:gd name="T10" fmla="*/ 2147483647 w 184"/>
                  <a:gd name="T11" fmla="*/ 2147483647 h 231"/>
                  <a:gd name="T12" fmla="*/ 2147483647 w 184"/>
                  <a:gd name="T13" fmla="*/ 2147483647 h 231"/>
                  <a:gd name="T14" fmla="*/ 2147483647 w 184"/>
                  <a:gd name="T15" fmla="*/ 2147483647 h 231"/>
                  <a:gd name="T16" fmla="*/ 2147483647 w 184"/>
                  <a:gd name="T17" fmla="*/ 2147483647 h 23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84" h="231">
                    <a:moveTo>
                      <a:pt x="42" y="12"/>
                    </a:moveTo>
                    <a:cubicBezTo>
                      <a:pt x="62" y="0"/>
                      <a:pt x="88" y="7"/>
                      <a:pt x="99" y="27"/>
                    </a:cubicBezTo>
                    <a:cubicBezTo>
                      <a:pt x="172" y="153"/>
                      <a:pt x="172" y="153"/>
                      <a:pt x="172" y="153"/>
                    </a:cubicBezTo>
                    <a:cubicBezTo>
                      <a:pt x="184" y="173"/>
                      <a:pt x="177" y="199"/>
                      <a:pt x="157" y="210"/>
                    </a:cubicBezTo>
                    <a:cubicBezTo>
                      <a:pt x="142" y="219"/>
                      <a:pt x="142" y="219"/>
                      <a:pt x="142" y="219"/>
                    </a:cubicBezTo>
                    <a:cubicBezTo>
                      <a:pt x="122" y="231"/>
                      <a:pt x="96" y="224"/>
                      <a:pt x="85" y="204"/>
                    </a:cubicBezTo>
                    <a:cubicBezTo>
                      <a:pt x="12" y="78"/>
                      <a:pt x="12" y="78"/>
                      <a:pt x="12" y="78"/>
                    </a:cubicBezTo>
                    <a:cubicBezTo>
                      <a:pt x="0" y="58"/>
                      <a:pt x="7" y="32"/>
                      <a:pt x="27" y="20"/>
                    </a:cubicBezTo>
                    <a:lnTo>
                      <a:pt x="42" y="12"/>
                    </a:lnTo>
                    <a:close/>
                  </a:path>
                </a:pathLst>
              </a:custGeom>
              <a:solidFill>
                <a:srgbClr val="FADAB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09585"/>
                <a:endParaRPr lang="zh-CN" altLang="en-US">
                  <a:solidFill>
                    <a:prstClr val="black"/>
                  </a:solidFill>
                  <a:latin typeface="Calibri" panose="020F0502020204030204"/>
                  <a:ea typeface="等线" panose="02010600030101010101" pitchFamily="2" charset="-122"/>
                </a:endParaRPr>
              </a:p>
            </p:txBody>
          </p:sp>
          <p:sp>
            <p:nvSpPr>
              <p:cNvPr id="28707" name="Freeform 75"/>
              <p:cNvSpPr>
                <a:spLocks/>
              </p:cNvSpPr>
              <p:nvPr/>
            </p:nvSpPr>
            <p:spPr bwMode="auto">
              <a:xfrm>
                <a:off x="2755901" y="1612900"/>
                <a:ext cx="469900" cy="538163"/>
              </a:xfrm>
              <a:custGeom>
                <a:avLst/>
                <a:gdLst>
                  <a:gd name="T0" fmla="*/ 2147483647 w 179"/>
                  <a:gd name="T1" fmla="*/ 2147483647 h 205"/>
                  <a:gd name="T2" fmla="*/ 2147483647 w 179"/>
                  <a:gd name="T3" fmla="*/ 2147483647 h 205"/>
                  <a:gd name="T4" fmla="*/ 2147483647 w 179"/>
                  <a:gd name="T5" fmla="*/ 2147483647 h 205"/>
                  <a:gd name="T6" fmla="*/ 2147483647 w 179"/>
                  <a:gd name="T7" fmla="*/ 2147483647 h 205"/>
                  <a:gd name="T8" fmla="*/ 2147483647 w 179"/>
                  <a:gd name="T9" fmla="*/ 2147483647 h 205"/>
                  <a:gd name="T10" fmla="*/ 2147483647 w 179"/>
                  <a:gd name="T11" fmla="*/ 2147483647 h 205"/>
                  <a:gd name="T12" fmla="*/ 2147483647 w 179"/>
                  <a:gd name="T13" fmla="*/ 2147483647 h 205"/>
                  <a:gd name="T14" fmla="*/ 2147483647 w 179"/>
                  <a:gd name="T15" fmla="*/ 2147483647 h 205"/>
                  <a:gd name="T16" fmla="*/ 2147483647 w 179"/>
                  <a:gd name="T17" fmla="*/ 2147483647 h 2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9" h="205">
                    <a:moveTo>
                      <a:pt x="5" y="67"/>
                    </a:moveTo>
                    <a:cubicBezTo>
                      <a:pt x="9" y="64"/>
                      <a:pt x="9" y="64"/>
                      <a:pt x="9" y="64"/>
                    </a:cubicBezTo>
                    <a:cubicBezTo>
                      <a:pt x="38" y="47"/>
                      <a:pt x="104" y="41"/>
                      <a:pt x="121" y="70"/>
                    </a:cubicBezTo>
                    <a:cubicBezTo>
                      <a:pt x="161" y="205"/>
                      <a:pt x="161" y="205"/>
                      <a:pt x="161" y="205"/>
                    </a:cubicBezTo>
                    <a:cubicBezTo>
                      <a:pt x="175" y="192"/>
                      <a:pt x="179" y="171"/>
                      <a:pt x="169" y="153"/>
                    </a:cubicBezTo>
                    <a:cubicBezTo>
                      <a:pt x="96" y="27"/>
                      <a:pt x="96" y="27"/>
                      <a:pt x="96" y="27"/>
                    </a:cubicBezTo>
                    <a:cubicBezTo>
                      <a:pt x="85" y="7"/>
                      <a:pt x="59" y="0"/>
                      <a:pt x="39" y="12"/>
                    </a:cubicBezTo>
                    <a:cubicBezTo>
                      <a:pt x="24" y="20"/>
                      <a:pt x="24" y="20"/>
                      <a:pt x="24" y="20"/>
                    </a:cubicBezTo>
                    <a:cubicBezTo>
                      <a:pt x="8" y="30"/>
                      <a:pt x="0" y="49"/>
                      <a:pt x="5" y="67"/>
                    </a:cubicBezTo>
                    <a:close/>
                  </a:path>
                </a:pathLst>
              </a:custGeom>
              <a:solidFill>
                <a:srgbClr val="EBCFA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09585"/>
                <a:endParaRPr lang="zh-CN" altLang="en-US">
                  <a:solidFill>
                    <a:prstClr val="black"/>
                  </a:solidFill>
                  <a:latin typeface="Calibri" panose="020F0502020204030204"/>
                  <a:ea typeface="等线" panose="02010600030101010101" pitchFamily="2" charset="-122"/>
                </a:endParaRPr>
              </a:p>
            </p:txBody>
          </p:sp>
          <p:sp>
            <p:nvSpPr>
              <p:cNvPr id="28708" name="Freeform 76"/>
              <p:cNvSpPr>
                <a:spLocks/>
              </p:cNvSpPr>
              <p:nvPr/>
            </p:nvSpPr>
            <p:spPr bwMode="auto">
              <a:xfrm>
                <a:off x="2978151" y="1479550"/>
                <a:ext cx="482600" cy="606425"/>
              </a:xfrm>
              <a:custGeom>
                <a:avLst/>
                <a:gdLst>
                  <a:gd name="T0" fmla="*/ 2147483647 w 184"/>
                  <a:gd name="T1" fmla="*/ 2147483647 h 231"/>
                  <a:gd name="T2" fmla="*/ 2147483647 w 184"/>
                  <a:gd name="T3" fmla="*/ 2147483647 h 231"/>
                  <a:gd name="T4" fmla="*/ 2147483647 w 184"/>
                  <a:gd name="T5" fmla="*/ 2147483647 h 231"/>
                  <a:gd name="T6" fmla="*/ 2147483647 w 184"/>
                  <a:gd name="T7" fmla="*/ 2147483647 h 231"/>
                  <a:gd name="T8" fmla="*/ 2147483647 w 184"/>
                  <a:gd name="T9" fmla="*/ 2147483647 h 231"/>
                  <a:gd name="T10" fmla="*/ 2147483647 w 184"/>
                  <a:gd name="T11" fmla="*/ 2147483647 h 231"/>
                  <a:gd name="T12" fmla="*/ 2147483647 w 184"/>
                  <a:gd name="T13" fmla="*/ 2147483647 h 231"/>
                  <a:gd name="T14" fmla="*/ 2147483647 w 184"/>
                  <a:gd name="T15" fmla="*/ 2147483647 h 231"/>
                  <a:gd name="T16" fmla="*/ 2147483647 w 184"/>
                  <a:gd name="T17" fmla="*/ 2147483647 h 23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84" h="231">
                    <a:moveTo>
                      <a:pt x="42" y="12"/>
                    </a:moveTo>
                    <a:cubicBezTo>
                      <a:pt x="62" y="0"/>
                      <a:pt x="88" y="7"/>
                      <a:pt x="100" y="27"/>
                    </a:cubicBezTo>
                    <a:cubicBezTo>
                      <a:pt x="172" y="153"/>
                      <a:pt x="172" y="153"/>
                      <a:pt x="172" y="153"/>
                    </a:cubicBezTo>
                    <a:cubicBezTo>
                      <a:pt x="184" y="173"/>
                      <a:pt x="177" y="199"/>
                      <a:pt x="157" y="210"/>
                    </a:cubicBezTo>
                    <a:cubicBezTo>
                      <a:pt x="142" y="219"/>
                      <a:pt x="142" y="219"/>
                      <a:pt x="142" y="219"/>
                    </a:cubicBezTo>
                    <a:cubicBezTo>
                      <a:pt x="122" y="231"/>
                      <a:pt x="96" y="224"/>
                      <a:pt x="85" y="204"/>
                    </a:cubicBezTo>
                    <a:cubicBezTo>
                      <a:pt x="12" y="78"/>
                      <a:pt x="12" y="78"/>
                      <a:pt x="12" y="78"/>
                    </a:cubicBezTo>
                    <a:cubicBezTo>
                      <a:pt x="0" y="58"/>
                      <a:pt x="7" y="32"/>
                      <a:pt x="27" y="21"/>
                    </a:cubicBezTo>
                    <a:lnTo>
                      <a:pt x="42" y="12"/>
                    </a:lnTo>
                    <a:close/>
                  </a:path>
                </a:pathLst>
              </a:custGeom>
              <a:solidFill>
                <a:srgbClr val="FADAB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09585"/>
                <a:endParaRPr lang="zh-CN" altLang="en-US">
                  <a:solidFill>
                    <a:prstClr val="black"/>
                  </a:solidFill>
                  <a:latin typeface="Calibri" panose="020F0502020204030204"/>
                  <a:ea typeface="等线" panose="02010600030101010101" pitchFamily="2" charset="-122"/>
                </a:endParaRPr>
              </a:p>
            </p:txBody>
          </p:sp>
          <p:sp>
            <p:nvSpPr>
              <p:cNvPr id="28709" name="Freeform 77"/>
              <p:cNvSpPr>
                <a:spLocks/>
              </p:cNvSpPr>
              <p:nvPr/>
            </p:nvSpPr>
            <p:spPr bwMode="auto">
              <a:xfrm>
                <a:off x="2986088" y="1479550"/>
                <a:ext cx="469900" cy="449263"/>
              </a:xfrm>
              <a:custGeom>
                <a:avLst/>
                <a:gdLst>
                  <a:gd name="T0" fmla="*/ 2147483647 w 179"/>
                  <a:gd name="T1" fmla="*/ 2147483647 h 171"/>
                  <a:gd name="T2" fmla="*/ 2147483647 w 179"/>
                  <a:gd name="T3" fmla="*/ 2147483647 h 171"/>
                  <a:gd name="T4" fmla="*/ 2147483647 w 179"/>
                  <a:gd name="T5" fmla="*/ 2147483647 h 171"/>
                  <a:gd name="T6" fmla="*/ 2147483647 w 179"/>
                  <a:gd name="T7" fmla="*/ 2147483647 h 171"/>
                  <a:gd name="T8" fmla="*/ 2147483647 w 179"/>
                  <a:gd name="T9" fmla="*/ 2147483647 h 171"/>
                  <a:gd name="T10" fmla="*/ 2147483647 w 179"/>
                  <a:gd name="T11" fmla="*/ 2147483647 h 171"/>
                  <a:gd name="T12" fmla="*/ 2147483647 w 179"/>
                  <a:gd name="T13" fmla="*/ 2147483647 h 171"/>
                  <a:gd name="T14" fmla="*/ 2147483647 w 179"/>
                  <a:gd name="T15" fmla="*/ 2147483647 h 17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79" h="171">
                    <a:moveTo>
                      <a:pt x="5" y="67"/>
                    </a:moveTo>
                    <a:cubicBezTo>
                      <a:pt x="10" y="64"/>
                      <a:pt x="10" y="64"/>
                      <a:pt x="10" y="64"/>
                    </a:cubicBezTo>
                    <a:cubicBezTo>
                      <a:pt x="39" y="48"/>
                      <a:pt x="104" y="41"/>
                      <a:pt x="121" y="70"/>
                    </a:cubicBezTo>
                    <a:cubicBezTo>
                      <a:pt x="121" y="70"/>
                      <a:pt x="179" y="171"/>
                      <a:pt x="169" y="153"/>
                    </a:cubicBezTo>
                    <a:cubicBezTo>
                      <a:pt x="97" y="27"/>
                      <a:pt x="97" y="27"/>
                      <a:pt x="97" y="27"/>
                    </a:cubicBezTo>
                    <a:cubicBezTo>
                      <a:pt x="85" y="7"/>
                      <a:pt x="59" y="0"/>
                      <a:pt x="39" y="12"/>
                    </a:cubicBezTo>
                    <a:cubicBezTo>
                      <a:pt x="24" y="21"/>
                      <a:pt x="24" y="21"/>
                      <a:pt x="24" y="21"/>
                    </a:cubicBezTo>
                    <a:cubicBezTo>
                      <a:pt x="8" y="30"/>
                      <a:pt x="0" y="49"/>
                      <a:pt x="5" y="67"/>
                    </a:cubicBezTo>
                    <a:close/>
                  </a:path>
                </a:pathLst>
              </a:custGeom>
              <a:solidFill>
                <a:srgbClr val="EBCFA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09585"/>
                <a:endParaRPr lang="zh-CN" altLang="en-US">
                  <a:solidFill>
                    <a:prstClr val="black"/>
                  </a:solidFill>
                  <a:latin typeface="Calibri" panose="020F0502020204030204"/>
                  <a:ea typeface="等线" panose="02010600030101010101" pitchFamily="2" charset="-122"/>
                </a:endParaRPr>
              </a:p>
            </p:txBody>
          </p:sp>
          <p:sp>
            <p:nvSpPr>
              <p:cNvPr id="28710" name="Freeform 78"/>
              <p:cNvSpPr>
                <a:spLocks/>
              </p:cNvSpPr>
              <p:nvPr/>
            </p:nvSpPr>
            <p:spPr bwMode="auto">
              <a:xfrm>
                <a:off x="1990726" y="1390650"/>
                <a:ext cx="693738" cy="954088"/>
              </a:xfrm>
              <a:custGeom>
                <a:avLst/>
                <a:gdLst>
                  <a:gd name="T0" fmla="*/ 2147483647 w 265"/>
                  <a:gd name="T1" fmla="*/ 2147483647 h 364"/>
                  <a:gd name="T2" fmla="*/ 2147483647 w 265"/>
                  <a:gd name="T3" fmla="*/ 2147483647 h 364"/>
                  <a:gd name="T4" fmla="*/ 2147483647 w 265"/>
                  <a:gd name="T5" fmla="*/ 2147483647 h 364"/>
                  <a:gd name="T6" fmla="*/ 2147483647 w 265"/>
                  <a:gd name="T7" fmla="*/ 2147483647 h 364"/>
                  <a:gd name="T8" fmla="*/ 2147483647 w 265"/>
                  <a:gd name="T9" fmla="*/ 2147483647 h 364"/>
                  <a:gd name="T10" fmla="*/ 2147483647 w 265"/>
                  <a:gd name="T11" fmla="*/ 2147483647 h 364"/>
                  <a:gd name="T12" fmla="*/ 2147483647 w 265"/>
                  <a:gd name="T13" fmla="*/ 2147483647 h 364"/>
                  <a:gd name="T14" fmla="*/ 2147483647 w 265"/>
                  <a:gd name="T15" fmla="*/ 2147483647 h 364"/>
                  <a:gd name="T16" fmla="*/ 2147483647 w 265"/>
                  <a:gd name="T17" fmla="*/ 2147483647 h 36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65" h="364">
                    <a:moveTo>
                      <a:pt x="236" y="342"/>
                    </a:moveTo>
                    <a:cubicBezTo>
                      <a:pt x="257" y="330"/>
                      <a:pt x="265" y="302"/>
                      <a:pt x="252" y="281"/>
                    </a:cubicBezTo>
                    <a:cubicBezTo>
                      <a:pt x="107" y="29"/>
                      <a:pt x="107" y="29"/>
                      <a:pt x="107" y="29"/>
                    </a:cubicBezTo>
                    <a:cubicBezTo>
                      <a:pt x="94" y="7"/>
                      <a:pt x="67" y="0"/>
                      <a:pt x="45" y="12"/>
                    </a:cubicBezTo>
                    <a:cubicBezTo>
                      <a:pt x="29" y="22"/>
                      <a:pt x="29" y="22"/>
                      <a:pt x="29" y="22"/>
                    </a:cubicBezTo>
                    <a:cubicBezTo>
                      <a:pt x="8" y="34"/>
                      <a:pt x="0" y="62"/>
                      <a:pt x="13" y="83"/>
                    </a:cubicBezTo>
                    <a:cubicBezTo>
                      <a:pt x="158" y="335"/>
                      <a:pt x="158" y="335"/>
                      <a:pt x="158" y="335"/>
                    </a:cubicBezTo>
                    <a:cubicBezTo>
                      <a:pt x="171" y="357"/>
                      <a:pt x="198" y="364"/>
                      <a:pt x="220" y="352"/>
                    </a:cubicBezTo>
                    <a:lnTo>
                      <a:pt x="236" y="342"/>
                    </a:lnTo>
                    <a:close/>
                  </a:path>
                </a:pathLst>
              </a:custGeom>
              <a:solidFill>
                <a:srgbClr val="FADAB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09585"/>
                <a:endParaRPr lang="zh-CN" altLang="en-US">
                  <a:solidFill>
                    <a:prstClr val="black"/>
                  </a:solidFill>
                  <a:latin typeface="Calibri" panose="020F0502020204030204"/>
                  <a:ea typeface="等线" panose="02010600030101010101" pitchFamily="2" charset="-122"/>
                </a:endParaRPr>
              </a:p>
            </p:txBody>
          </p:sp>
          <p:sp>
            <p:nvSpPr>
              <p:cNvPr id="28711" name="Freeform 79"/>
              <p:cNvSpPr>
                <a:spLocks/>
              </p:cNvSpPr>
              <p:nvPr/>
            </p:nvSpPr>
            <p:spPr bwMode="auto">
              <a:xfrm>
                <a:off x="2000251" y="1393825"/>
                <a:ext cx="690563" cy="717550"/>
              </a:xfrm>
              <a:custGeom>
                <a:avLst/>
                <a:gdLst>
                  <a:gd name="T0" fmla="*/ 2147483647 w 263"/>
                  <a:gd name="T1" fmla="*/ 2147483647 h 274"/>
                  <a:gd name="T2" fmla="*/ 2147483647 w 263"/>
                  <a:gd name="T3" fmla="*/ 2147483647 h 274"/>
                  <a:gd name="T4" fmla="*/ 2147483647 w 263"/>
                  <a:gd name="T5" fmla="*/ 2147483647 h 274"/>
                  <a:gd name="T6" fmla="*/ 2147483647 w 263"/>
                  <a:gd name="T7" fmla="*/ 2147483647 h 274"/>
                  <a:gd name="T8" fmla="*/ 2147483647 w 263"/>
                  <a:gd name="T9" fmla="*/ 2147483647 h 274"/>
                  <a:gd name="T10" fmla="*/ 2147483647 w 263"/>
                  <a:gd name="T11" fmla="*/ 2147483647 h 274"/>
                  <a:gd name="T12" fmla="*/ 2147483647 w 263"/>
                  <a:gd name="T13" fmla="*/ 2147483647 h 274"/>
                  <a:gd name="T14" fmla="*/ 2147483647 w 263"/>
                  <a:gd name="T15" fmla="*/ 2147483647 h 274"/>
                  <a:gd name="T16" fmla="*/ 2147483647 w 263"/>
                  <a:gd name="T17" fmla="*/ 2147483647 h 27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63" h="274">
                    <a:moveTo>
                      <a:pt x="5" y="72"/>
                    </a:moveTo>
                    <a:cubicBezTo>
                      <a:pt x="10" y="69"/>
                      <a:pt x="10" y="69"/>
                      <a:pt x="10" y="69"/>
                    </a:cubicBezTo>
                    <a:cubicBezTo>
                      <a:pt x="41" y="51"/>
                      <a:pt x="81" y="61"/>
                      <a:pt x="99" y="93"/>
                    </a:cubicBezTo>
                    <a:cubicBezTo>
                      <a:pt x="248" y="274"/>
                      <a:pt x="248" y="274"/>
                      <a:pt x="248" y="274"/>
                    </a:cubicBezTo>
                    <a:cubicBezTo>
                      <a:pt x="263" y="260"/>
                      <a:pt x="231" y="250"/>
                      <a:pt x="220" y="231"/>
                    </a:cubicBezTo>
                    <a:cubicBezTo>
                      <a:pt x="103" y="29"/>
                      <a:pt x="103" y="29"/>
                      <a:pt x="103" y="29"/>
                    </a:cubicBezTo>
                    <a:cubicBezTo>
                      <a:pt x="91" y="7"/>
                      <a:pt x="63" y="0"/>
                      <a:pt x="42" y="12"/>
                    </a:cubicBezTo>
                    <a:cubicBezTo>
                      <a:pt x="26" y="22"/>
                      <a:pt x="26" y="22"/>
                      <a:pt x="26" y="22"/>
                    </a:cubicBezTo>
                    <a:cubicBezTo>
                      <a:pt x="8" y="32"/>
                      <a:pt x="0" y="53"/>
                      <a:pt x="5" y="72"/>
                    </a:cubicBezTo>
                    <a:close/>
                  </a:path>
                </a:pathLst>
              </a:custGeom>
              <a:solidFill>
                <a:srgbClr val="EBCFA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09585"/>
                <a:endParaRPr lang="zh-CN" altLang="en-US">
                  <a:solidFill>
                    <a:prstClr val="black"/>
                  </a:solidFill>
                  <a:latin typeface="Calibri" panose="020F0502020204030204"/>
                  <a:ea typeface="等线" panose="02010600030101010101" pitchFamily="2" charset="-122"/>
                </a:endParaRPr>
              </a:p>
            </p:txBody>
          </p:sp>
          <p:sp>
            <p:nvSpPr>
              <p:cNvPr id="28712" name="Freeform 80"/>
              <p:cNvSpPr>
                <a:spLocks/>
              </p:cNvSpPr>
              <p:nvPr/>
            </p:nvSpPr>
            <p:spPr bwMode="auto">
              <a:xfrm>
                <a:off x="2035176" y="1439863"/>
                <a:ext cx="261938" cy="260350"/>
              </a:xfrm>
              <a:custGeom>
                <a:avLst/>
                <a:gdLst>
                  <a:gd name="T0" fmla="*/ 2147483647 w 100"/>
                  <a:gd name="T1" fmla="*/ 2147483647 h 99"/>
                  <a:gd name="T2" fmla="*/ 2147483647 w 100"/>
                  <a:gd name="T3" fmla="*/ 2147483647 h 99"/>
                  <a:gd name="T4" fmla="*/ 2147483647 w 100"/>
                  <a:gd name="T5" fmla="*/ 2147483647 h 99"/>
                  <a:gd name="T6" fmla="*/ 2147483647 w 100"/>
                  <a:gd name="T7" fmla="*/ 2147483647 h 99"/>
                  <a:gd name="T8" fmla="*/ 2147483647 w 100"/>
                  <a:gd name="T9" fmla="*/ 2147483647 h 99"/>
                  <a:gd name="T10" fmla="*/ 2147483647 w 100"/>
                  <a:gd name="T11" fmla="*/ 2147483647 h 99"/>
                  <a:gd name="T12" fmla="*/ 2147483647 w 100"/>
                  <a:gd name="T13" fmla="*/ 2147483647 h 99"/>
                  <a:gd name="T14" fmla="*/ 2147483647 w 100"/>
                  <a:gd name="T15" fmla="*/ 2147483647 h 99"/>
                  <a:gd name="T16" fmla="*/ 2147483647 w 100"/>
                  <a:gd name="T17" fmla="*/ 2147483647 h 9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0" h="99">
                    <a:moveTo>
                      <a:pt x="77" y="82"/>
                    </a:moveTo>
                    <a:cubicBezTo>
                      <a:pt x="94" y="73"/>
                      <a:pt x="100" y="51"/>
                      <a:pt x="90" y="34"/>
                    </a:cubicBezTo>
                    <a:cubicBezTo>
                      <a:pt x="84" y="23"/>
                      <a:pt x="84" y="23"/>
                      <a:pt x="84" y="23"/>
                    </a:cubicBezTo>
                    <a:cubicBezTo>
                      <a:pt x="74" y="6"/>
                      <a:pt x="52" y="0"/>
                      <a:pt x="36" y="10"/>
                    </a:cubicBezTo>
                    <a:cubicBezTo>
                      <a:pt x="23" y="17"/>
                      <a:pt x="23" y="17"/>
                      <a:pt x="23" y="17"/>
                    </a:cubicBezTo>
                    <a:cubicBezTo>
                      <a:pt x="6" y="27"/>
                      <a:pt x="0" y="48"/>
                      <a:pt x="10" y="65"/>
                    </a:cubicBezTo>
                    <a:cubicBezTo>
                      <a:pt x="17" y="77"/>
                      <a:pt x="17" y="77"/>
                      <a:pt x="17" y="77"/>
                    </a:cubicBezTo>
                    <a:cubicBezTo>
                      <a:pt x="26" y="94"/>
                      <a:pt x="48" y="99"/>
                      <a:pt x="65" y="90"/>
                    </a:cubicBezTo>
                    <a:lnTo>
                      <a:pt x="77" y="82"/>
                    </a:lnTo>
                    <a:close/>
                  </a:path>
                </a:pathLst>
              </a:custGeom>
              <a:solidFill>
                <a:srgbClr val="F0EEE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09585"/>
                <a:endParaRPr lang="zh-CN" altLang="en-US">
                  <a:solidFill>
                    <a:prstClr val="black"/>
                  </a:solidFill>
                  <a:latin typeface="Calibri" panose="020F0502020204030204"/>
                  <a:ea typeface="等线" panose="02010600030101010101" pitchFamily="2" charset="-122"/>
                </a:endParaRPr>
              </a:p>
            </p:txBody>
          </p:sp>
          <p:sp>
            <p:nvSpPr>
              <p:cNvPr id="28713" name="Freeform 81"/>
              <p:cNvSpPr>
                <a:spLocks/>
              </p:cNvSpPr>
              <p:nvPr/>
            </p:nvSpPr>
            <p:spPr bwMode="auto">
              <a:xfrm>
                <a:off x="2936876" y="2444750"/>
                <a:ext cx="881063" cy="863600"/>
              </a:xfrm>
              <a:custGeom>
                <a:avLst/>
                <a:gdLst>
                  <a:gd name="T0" fmla="*/ 2147483647 w 555"/>
                  <a:gd name="T1" fmla="*/ 2147483647 h 544"/>
                  <a:gd name="T2" fmla="*/ 2147483647 w 555"/>
                  <a:gd name="T3" fmla="*/ 2147483647 h 544"/>
                  <a:gd name="T4" fmla="*/ 0 w 555"/>
                  <a:gd name="T5" fmla="*/ 2147483647 h 544"/>
                  <a:gd name="T6" fmla="*/ 2147483647 w 555"/>
                  <a:gd name="T7" fmla="*/ 0 h 544"/>
                  <a:gd name="T8" fmla="*/ 2147483647 w 555"/>
                  <a:gd name="T9" fmla="*/ 2147483647 h 5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55" h="544">
                    <a:moveTo>
                      <a:pt x="555" y="337"/>
                    </a:moveTo>
                    <a:lnTo>
                      <a:pt x="195" y="544"/>
                    </a:lnTo>
                    <a:lnTo>
                      <a:pt x="0" y="207"/>
                    </a:lnTo>
                    <a:lnTo>
                      <a:pt x="360" y="0"/>
                    </a:lnTo>
                    <a:lnTo>
                      <a:pt x="555" y="337"/>
                    </a:lnTo>
                    <a:close/>
                  </a:path>
                </a:pathLst>
              </a:custGeom>
              <a:solidFill>
                <a:srgbClr val="EBCFA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09585"/>
                <a:endParaRPr lang="zh-CN" altLang="en-US">
                  <a:solidFill>
                    <a:prstClr val="black"/>
                  </a:solidFill>
                  <a:latin typeface="Calibri" panose="020F0502020204030204"/>
                  <a:ea typeface="等线" panose="02010600030101010101" pitchFamily="2" charset="-122"/>
                </a:endParaRPr>
              </a:p>
            </p:txBody>
          </p:sp>
          <p:sp>
            <p:nvSpPr>
              <p:cNvPr id="28714" name="Freeform 82"/>
              <p:cNvSpPr>
                <a:spLocks/>
              </p:cNvSpPr>
              <p:nvPr/>
            </p:nvSpPr>
            <p:spPr bwMode="auto">
              <a:xfrm>
                <a:off x="2320926" y="1660525"/>
                <a:ext cx="1376363" cy="1293813"/>
              </a:xfrm>
              <a:custGeom>
                <a:avLst/>
                <a:gdLst>
                  <a:gd name="T0" fmla="*/ 2147483647 w 525"/>
                  <a:gd name="T1" fmla="*/ 2147483647 h 493"/>
                  <a:gd name="T2" fmla="*/ 2147483647 w 525"/>
                  <a:gd name="T3" fmla="*/ 2147483647 h 493"/>
                  <a:gd name="T4" fmla="*/ 2147483647 w 525"/>
                  <a:gd name="T5" fmla="*/ 2147483647 h 493"/>
                  <a:gd name="T6" fmla="*/ 2147483647 w 525"/>
                  <a:gd name="T7" fmla="*/ 2147483647 h 493"/>
                  <a:gd name="T8" fmla="*/ 2147483647 w 525"/>
                  <a:gd name="T9" fmla="*/ 2147483647 h 493"/>
                  <a:gd name="T10" fmla="*/ 2147483647 w 525"/>
                  <a:gd name="T11" fmla="*/ 2147483647 h 493"/>
                  <a:gd name="T12" fmla="*/ 2147483647 w 525"/>
                  <a:gd name="T13" fmla="*/ 2147483647 h 493"/>
                  <a:gd name="T14" fmla="*/ 2147483647 w 525"/>
                  <a:gd name="T15" fmla="*/ 2147483647 h 493"/>
                  <a:gd name="T16" fmla="*/ 2147483647 w 525"/>
                  <a:gd name="T17" fmla="*/ 2147483647 h 49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25" h="493">
                    <a:moveTo>
                      <a:pt x="504" y="219"/>
                    </a:moveTo>
                    <a:cubicBezTo>
                      <a:pt x="525" y="255"/>
                      <a:pt x="517" y="298"/>
                      <a:pt x="487" y="316"/>
                    </a:cubicBezTo>
                    <a:cubicBezTo>
                      <a:pt x="210" y="475"/>
                      <a:pt x="210" y="475"/>
                      <a:pt x="210" y="475"/>
                    </a:cubicBezTo>
                    <a:cubicBezTo>
                      <a:pt x="180" y="493"/>
                      <a:pt x="138" y="478"/>
                      <a:pt x="117" y="442"/>
                    </a:cubicBezTo>
                    <a:cubicBezTo>
                      <a:pt x="21" y="274"/>
                      <a:pt x="21" y="274"/>
                      <a:pt x="21" y="274"/>
                    </a:cubicBezTo>
                    <a:cubicBezTo>
                      <a:pt x="0" y="238"/>
                      <a:pt x="8" y="195"/>
                      <a:pt x="38" y="178"/>
                    </a:cubicBezTo>
                    <a:cubicBezTo>
                      <a:pt x="315" y="18"/>
                      <a:pt x="315" y="18"/>
                      <a:pt x="315" y="18"/>
                    </a:cubicBezTo>
                    <a:cubicBezTo>
                      <a:pt x="345" y="0"/>
                      <a:pt x="387" y="15"/>
                      <a:pt x="407" y="51"/>
                    </a:cubicBezTo>
                    <a:lnTo>
                      <a:pt x="504" y="219"/>
                    </a:lnTo>
                    <a:close/>
                  </a:path>
                </a:pathLst>
              </a:custGeom>
              <a:solidFill>
                <a:srgbClr val="FADAB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09585"/>
                <a:endParaRPr lang="zh-CN" altLang="en-US">
                  <a:solidFill>
                    <a:prstClr val="black"/>
                  </a:solidFill>
                  <a:latin typeface="Calibri" panose="020F0502020204030204"/>
                  <a:ea typeface="等线" panose="02010600030101010101" pitchFamily="2" charset="-122"/>
                </a:endParaRPr>
              </a:p>
            </p:txBody>
          </p:sp>
          <p:sp>
            <p:nvSpPr>
              <p:cNvPr id="28715" name="Freeform 83"/>
              <p:cNvSpPr>
                <a:spLocks/>
              </p:cNvSpPr>
              <p:nvPr/>
            </p:nvSpPr>
            <p:spPr bwMode="auto">
              <a:xfrm>
                <a:off x="2949576" y="2525713"/>
                <a:ext cx="841375" cy="633413"/>
              </a:xfrm>
              <a:custGeom>
                <a:avLst/>
                <a:gdLst>
                  <a:gd name="T0" fmla="*/ 2147483647 w 530"/>
                  <a:gd name="T1" fmla="*/ 2147483647 h 399"/>
                  <a:gd name="T2" fmla="*/ 2147483647 w 530"/>
                  <a:gd name="T3" fmla="*/ 2147483647 h 399"/>
                  <a:gd name="T4" fmla="*/ 0 w 530"/>
                  <a:gd name="T5" fmla="*/ 2147483647 h 399"/>
                  <a:gd name="T6" fmla="*/ 2147483647 w 530"/>
                  <a:gd name="T7" fmla="*/ 0 h 399"/>
                  <a:gd name="T8" fmla="*/ 2147483647 w 530"/>
                  <a:gd name="T9" fmla="*/ 2147483647 h 39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30" h="399">
                    <a:moveTo>
                      <a:pt x="530" y="139"/>
                    </a:moveTo>
                    <a:lnTo>
                      <a:pt x="81" y="399"/>
                    </a:lnTo>
                    <a:lnTo>
                      <a:pt x="0" y="260"/>
                    </a:lnTo>
                    <a:lnTo>
                      <a:pt x="451" y="0"/>
                    </a:lnTo>
                    <a:lnTo>
                      <a:pt x="530" y="139"/>
                    </a:lnTo>
                    <a:close/>
                  </a:path>
                </a:pathLst>
              </a:custGeom>
              <a:solidFill>
                <a:srgbClr val="FEFAD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09585"/>
                <a:endParaRPr lang="zh-CN" altLang="en-US">
                  <a:solidFill>
                    <a:prstClr val="black"/>
                  </a:solidFill>
                  <a:latin typeface="Calibri" panose="020F0502020204030204"/>
                  <a:ea typeface="等线" panose="02010600030101010101" pitchFamily="2" charset="-122"/>
                </a:endParaRPr>
              </a:p>
            </p:txBody>
          </p:sp>
          <p:sp>
            <p:nvSpPr>
              <p:cNvPr id="28716" name="Freeform 84"/>
              <p:cNvSpPr>
                <a:spLocks/>
              </p:cNvSpPr>
              <p:nvPr/>
            </p:nvSpPr>
            <p:spPr bwMode="auto">
              <a:xfrm>
                <a:off x="3657601" y="2525713"/>
                <a:ext cx="133350" cy="293688"/>
              </a:xfrm>
              <a:custGeom>
                <a:avLst/>
                <a:gdLst>
                  <a:gd name="T0" fmla="*/ 2147483647 w 84"/>
                  <a:gd name="T1" fmla="*/ 2147483647 h 185"/>
                  <a:gd name="T2" fmla="*/ 0 w 84"/>
                  <a:gd name="T3" fmla="*/ 2147483647 h 185"/>
                  <a:gd name="T4" fmla="*/ 0 w 84"/>
                  <a:gd name="T5" fmla="*/ 0 h 185"/>
                  <a:gd name="T6" fmla="*/ 2147483647 w 84"/>
                  <a:gd name="T7" fmla="*/ 0 h 185"/>
                  <a:gd name="T8" fmla="*/ 2147483647 w 84"/>
                  <a:gd name="T9" fmla="*/ 2147483647 h 18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4" h="185">
                    <a:moveTo>
                      <a:pt x="84" y="139"/>
                    </a:moveTo>
                    <a:lnTo>
                      <a:pt x="0" y="185"/>
                    </a:lnTo>
                    <a:lnTo>
                      <a:pt x="0" y="0"/>
                    </a:lnTo>
                    <a:lnTo>
                      <a:pt x="5" y="0"/>
                    </a:lnTo>
                    <a:lnTo>
                      <a:pt x="84" y="139"/>
                    </a:lnTo>
                    <a:close/>
                  </a:path>
                </a:pathLst>
              </a:custGeom>
              <a:solidFill>
                <a:srgbClr val="BFBCA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09585"/>
                <a:endParaRPr lang="zh-CN" altLang="en-US">
                  <a:solidFill>
                    <a:prstClr val="black"/>
                  </a:solidFill>
                  <a:latin typeface="Calibri" panose="020F0502020204030204"/>
                  <a:ea typeface="等线" panose="02010600030101010101" pitchFamily="2" charset="-122"/>
                </a:endParaRPr>
              </a:p>
            </p:txBody>
          </p:sp>
          <p:sp>
            <p:nvSpPr>
              <p:cNvPr id="28717" name="Freeform 85"/>
              <p:cNvSpPr>
                <a:spLocks/>
              </p:cNvSpPr>
              <p:nvPr/>
            </p:nvSpPr>
            <p:spPr bwMode="auto">
              <a:xfrm>
                <a:off x="3000376" y="2701925"/>
                <a:ext cx="1381125" cy="915988"/>
              </a:xfrm>
              <a:custGeom>
                <a:avLst/>
                <a:gdLst>
                  <a:gd name="T0" fmla="*/ 2147483647 w 870"/>
                  <a:gd name="T1" fmla="*/ 2147483647 h 577"/>
                  <a:gd name="T2" fmla="*/ 2147483647 w 870"/>
                  <a:gd name="T3" fmla="*/ 2147483647 h 577"/>
                  <a:gd name="T4" fmla="*/ 0 w 870"/>
                  <a:gd name="T5" fmla="*/ 2147483647 h 577"/>
                  <a:gd name="T6" fmla="*/ 2147483647 w 870"/>
                  <a:gd name="T7" fmla="*/ 0 h 577"/>
                  <a:gd name="T8" fmla="*/ 2147483647 w 870"/>
                  <a:gd name="T9" fmla="*/ 2147483647 h 57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70" h="577">
                    <a:moveTo>
                      <a:pt x="870" y="577"/>
                    </a:moveTo>
                    <a:lnTo>
                      <a:pt x="150" y="577"/>
                    </a:lnTo>
                    <a:lnTo>
                      <a:pt x="0" y="316"/>
                    </a:lnTo>
                    <a:lnTo>
                      <a:pt x="548" y="0"/>
                    </a:lnTo>
                    <a:lnTo>
                      <a:pt x="870" y="577"/>
                    </a:lnTo>
                    <a:close/>
                  </a:path>
                </a:pathLst>
              </a:custGeom>
              <a:solidFill>
                <a:srgbClr val="473F3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09585"/>
                <a:endParaRPr lang="zh-CN" altLang="en-US">
                  <a:solidFill>
                    <a:prstClr val="black"/>
                  </a:solidFill>
                  <a:latin typeface="Calibri" panose="020F0502020204030204"/>
                  <a:ea typeface="等线" panose="02010600030101010101" pitchFamily="2" charset="-122"/>
                </a:endParaRPr>
              </a:p>
            </p:txBody>
          </p:sp>
          <p:sp>
            <p:nvSpPr>
              <p:cNvPr id="28718" name="Freeform 86"/>
              <p:cNvSpPr>
                <a:spLocks/>
              </p:cNvSpPr>
              <p:nvPr/>
            </p:nvSpPr>
            <p:spPr bwMode="auto">
              <a:xfrm>
                <a:off x="3657601" y="2701925"/>
                <a:ext cx="723900" cy="915988"/>
              </a:xfrm>
              <a:custGeom>
                <a:avLst/>
                <a:gdLst>
                  <a:gd name="T0" fmla="*/ 2147483647 w 456"/>
                  <a:gd name="T1" fmla="*/ 2147483647 h 577"/>
                  <a:gd name="T2" fmla="*/ 0 w 456"/>
                  <a:gd name="T3" fmla="*/ 2147483647 h 577"/>
                  <a:gd name="T4" fmla="*/ 0 w 456"/>
                  <a:gd name="T5" fmla="*/ 2147483647 h 577"/>
                  <a:gd name="T6" fmla="*/ 2147483647 w 456"/>
                  <a:gd name="T7" fmla="*/ 0 h 577"/>
                  <a:gd name="T8" fmla="*/ 2147483647 w 456"/>
                  <a:gd name="T9" fmla="*/ 2147483647 h 57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56" h="577">
                    <a:moveTo>
                      <a:pt x="456" y="577"/>
                    </a:moveTo>
                    <a:lnTo>
                      <a:pt x="0" y="577"/>
                    </a:lnTo>
                    <a:lnTo>
                      <a:pt x="0" y="74"/>
                    </a:lnTo>
                    <a:lnTo>
                      <a:pt x="134" y="0"/>
                    </a:lnTo>
                    <a:lnTo>
                      <a:pt x="456" y="577"/>
                    </a:lnTo>
                    <a:close/>
                  </a:path>
                </a:pathLst>
              </a:custGeom>
              <a:solidFill>
                <a:srgbClr val="352F2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09585"/>
                <a:endParaRPr lang="zh-CN" altLang="en-US">
                  <a:solidFill>
                    <a:prstClr val="black"/>
                  </a:solidFill>
                  <a:latin typeface="Calibri" panose="020F0502020204030204"/>
                  <a:ea typeface="等线" panose="02010600030101010101" pitchFamily="2" charset="-122"/>
                </a:endParaRPr>
              </a:p>
            </p:txBody>
          </p:sp>
          <p:sp>
            <p:nvSpPr>
              <p:cNvPr id="28719" name="Freeform 87"/>
              <p:cNvSpPr>
                <a:spLocks/>
              </p:cNvSpPr>
              <p:nvPr/>
            </p:nvSpPr>
            <p:spPr bwMode="auto">
              <a:xfrm>
                <a:off x="3549651" y="2616200"/>
                <a:ext cx="173038" cy="169863"/>
              </a:xfrm>
              <a:custGeom>
                <a:avLst/>
                <a:gdLst>
                  <a:gd name="T0" fmla="*/ 2147483647 w 66"/>
                  <a:gd name="T1" fmla="*/ 2147483647 h 65"/>
                  <a:gd name="T2" fmla="*/ 2147483647 w 66"/>
                  <a:gd name="T3" fmla="*/ 2147483647 h 65"/>
                  <a:gd name="T4" fmla="*/ 2147483647 w 66"/>
                  <a:gd name="T5" fmla="*/ 2147483647 h 65"/>
                  <a:gd name="T6" fmla="*/ 2147483647 w 66"/>
                  <a:gd name="T7" fmla="*/ 2147483647 h 65"/>
                  <a:gd name="T8" fmla="*/ 2147483647 w 66"/>
                  <a:gd name="T9" fmla="*/ 2147483647 h 6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6" h="65">
                    <a:moveTo>
                      <a:pt x="58" y="18"/>
                    </a:moveTo>
                    <a:cubicBezTo>
                      <a:pt x="66" y="32"/>
                      <a:pt x="61" y="49"/>
                      <a:pt x="47" y="57"/>
                    </a:cubicBezTo>
                    <a:cubicBezTo>
                      <a:pt x="34" y="65"/>
                      <a:pt x="16" y="61"/>
                      <a:pt x="8" y="47"/>
                    </a:cubicBezTo>
                    <a:cubicBezTo>
                      <a:pt x="0" y="33"/>
                      <a:pt x="5" y="16"/>
                      <a:pt x="19" y="8"/>
                    </a:cubicBezTo>
                    <a:cubicBezTo>
                      <a:pt x="32" y="0"/>
                      <a:pt x="50" y="4"/>
                      <a:pt x="58" y="18"/>
                    </a:cubicBezTo>
                    <a:close/>
                  </a:path>
                </a:pathLst>
              </a:custGeom>
              <a:solidFill>
                <a:srgbClr val="F9E59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09585"/>
                <a:endParaRPr lang="zh-CN" altLang="en-US">
                  <a:solidFill>
                    <a:prstClr val="black"/>
                  </a:solidFill>
                  <a:latin typeface="Calibri" panose="020F0502020204030204"/>
                  <a:ea typeface="等线" panose="02010600030101010101" pitchFamily="2" charset="-122"/>
                </a:endParaRPr>
              </a:p>
            </p:txBody>
          </p:sp>
          <p:sp>
            <p:nvSpPr>
              <p:cNvPr id="28720" name="Freeform 88"/>
              <p:cNvSpPr>
                <a:spLocks/>
              </p:cNvSpPr>
              <p:nvPr/>
            </p:nvSpPr>
            <p:spPr bwMode="auto">
              <a:xfrm>
                <a:off x="0" y="1663700"/>
                <a:ext cx="592138" cy="354013"/>
              </a:xfrm>
              <a:custGeom>
                <a:avLst/>
                <a:gdLst>
                  <a:gd name="T0" fmla="*/ 2147483647 w 226"/>
                  <a:gd name="T1" fmla="*/ 2147483647 h 135"/>
                  <a:gd name="T2" fmla="*/ 2147483647 w 226"/>
                  <a:gd name="T3" fmla="*/ 2147483647 h 135"/>
                  <a:gd name="T4" fmla="*/ 2147483647 w 226"/>
                  <a:gd name="T5" fmla="*/ 2147483647 h 135"/>
                  <a:gd name="T6" fmla="*/ 2147483647 w 226"/>
                  <a:gd name="T7" fmla="*/ 2147483647 h 135"/>
                  <a:gd name="T8" fmla="*/ 2147483647 w 226"/>
                  <a:gd name="T9" fmla="*/ 2147483647 h 135"/>
                  <a:gd name="T10" fmla="*/ 2147483647 w 226"/>
                  <a:gd name="T11" fmla="*/ 2147483647 h 135"/>
                  <a:gd name="T12" fmla="*/ 2147483647 w 226"/>
                  <a:gd name="T13" fmla="*/ 2147483647 h 135"/>
                  <a:gd name="T14" fmla="*/ 2147483647 w 226"/>
                  <a:gd name="T15" fmla="*/ 2147483647 h 135"/>
                  <a:gd name="T16" fmla="*/ 2147483647 w 226"/>
                  <a:gd name="T17" fmla="*/ 2147483647 h 13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26" h="135">
                    <a:moveTo>
                      <a:pt x="8" y="100"/>
                    </a:moveTo>
                    <a:cubicBezTo>
                      <a:pt x="13" y="122"/>
                      <a:pt x="34" y="135"/>
                      <a:pt x="56" y="130"/>
                    </a:cubicBezTo>
                    <a:cubicBezTo>
                      <a:pt x="191" y="99"/>
                      <a:pt x="191" y="99"/>
                      <a:pt x="191" y="99"/>
                    </a:cubicBezTo>
                    <a:cubicBezTo>
                      <a:pt x="212" y="94"/>
                      <a:pt x="226" y="73"/>
                      <a:pt x="221" y="51"/>
                    </a:cubicBezTo>
                    <a:cubicBezTo>
                      <a:pt x="217" y="35"/>
                      <a:pt x="217" y="35"/>
                      <a:pt x="217" y="35"/>
                    </a:cubicBezTo>
                    <a:cubicBezTo>
                      <a:pt x="212" y="14"/>
                      <a:pt x="191" y="0"/>
                      <a:pt x="169" y="5"/>
                    </a:cubicBezTo>
                    <a:cubicBezTo>
                      <a:pt x="34" y="36"/>
                      <a:pt x="34" y="36"/>
                      <a:pt x="34" y="36"/>
                    </a:cubicBezTo>
                    <a:cubicBezTo>
                      <a:pt x="13" y="41"/>
                      <a:pt x="0" y="63"/>
                      <a:pt x="4" y="84"/>
                    </a:cubicBezTo>
                    <a:lnTo>
                      <a:pt x="8" y="100"/>
                    </a:lnTo>
                    <a:close/>
                  </a:path>
                </a:pathLst>
              </a:custGeom>
              <a:solidFill>
                <a:srgbClr val="FADAB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09585"/>
                <a:endParaRPr lang="zh-CN" altLang="en-US">
                  <a:solidFill>
                    <a:prstClr val="black"/>
                  </a:solidFill>
                  <a:latin typeface="Calibri" panose="020F0502020204030204"/>
                  <a:ea typeface="等线" panose="02010600030101010101" pitchFamily="2" charset="-122"/>
                </a:endParaRPr>
              </a:p>
            </p:txBody>
          </p:sp>
          <p:sp>
            <p:nvSpPr>
              <p:cNvPr id="28721" name="Freeform 89"/>
              <p:cNvSpPr>
                <a:spLocks/>
              </p:cNvSpPr>
              <p:nvPr/>
            </p:nvSpPr>
            <p:spPr bwMode="auto">
              <a:xfrm>
                <a:off x="330201" y="1697038"/>
                <a:ext cx="217488" cy="220663"/>
              </a:xfrm>
              <a:custGeom>
                <a:avLst/>
                <a:gdLst>
                  <a:gd name="T0" fmla="*/ 2147483647 w 83"/>
                  <a:gd name="T1" fmla="*/ 2147483647 h 84"/>
                  <a:gd name="T2" fmla="*/ 2147483647 w 83"/>
                  <a:gd name="T3" fmla="*/ 2147483647 h 84"/>
                  <a:gd name="T4" fmla="*/ 2147483647 w 83"/>
                  <a:gd name="T5" fmla="*/ 2147483647 h 84"/>
                  <a:gd name="T6" fmla="*/ 2147483647 w 83"/>
                  <a:gd name="T7" fmla="*/ 2147483647 h 84"/>
                  <a:gd name="T8" fmla="*/ 2147483647 w 83"/>
                  <a:gd name="T9" fmla="*/ 2147483647 h 84"/>
                  <a:gd name="T10" fmla="*/ 2147483647 w 83"/>
                  <a:gd name="T11" fmla="*/ 2147483647 h 84"/>
                  <a:gd name="T12" fmla="*/ 2147483647 w 83"/>
                  <a:gd name="T13" fmla="*/ 2147483647 h 84"/>
                  <a:gd name="T14" fmla="*/ 2147483647 w 83"/>
                  <a:gd name="T15" fmla="*/ 2147483647 h 84"/>
                  <a:gd name="T16" fmla="*/ 2147483647 w 83"/>
                  <a:gd name="T17" fmla="*/ 2147483647 h 8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83" h="84">
                    <a:moveTo>
                      <a:pt x="7" y="57"/>
                    </a:moveTo>
                    <a:cubicBezTo>
                      <a:pt x="11" y="73"/>
                      <a:pt x="27" y="84"/>
                      <a:pt x="44" y="80"/>
                    </a:cubicBezTo>
                    <a:cubicBezTo>
                      <a:pt x="55" y="77"/>
                      <a:pt x="55" y="77"/>
                      <a:pt x="55" y="77"/>
                    </a:cubicBezTo>
                    <a:cubicBezTo>
                      <a:pt x="72" y="73"/>
                      <a:pt x="83" y="57"/>
                      <a:pt x="79" y="40"/>
                    </a:cubicBezTo>
                    <a:cubicBezTo>
                      <a:pt x="76" y="27"/>
                      <a:pt x="76" y="27"/>
                      <a:pt x="76" y="27"/>
                    </a:cubicBezTo>
                    <a:cubicBezTo>
                      <a:pt x="72" y="11"/>
                      <a:pt x="55" y="0"/>
                      <a:pt x="39" y="4"/>
                    </a:cubicBezTo>
                    <a:cubicBezTo>
                      <a:pt x="27" y="7"/>
                      <a:pt x="27" y="7"/>
                      <a:pt x="27" y="7"/>
                    </a:cubicBezTo>
                    <a:cubicBezTo>
                      <a:pt x="10" y="11"/>
                      <a:pt x="0" y="27"/>
                      <a:pt x="4" y="44"/>
                    </a:cubicBezTo>
                    <a:lnTo>
                      <a:pt x="7" y="57"/>
                    </a:lnTo>
                    <a:close/>
                  </a:path>
                </a:pathLst>
              </a:custGeom>
              <a:solidFill>
                <a:srgbClr val="F0EEE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09585"/>
                <a:endParaRPr lang="zh-CN" altLang="en-US">
                  <a:solidFill>
                    <a:prstClr val="black"/>
                  </a:solidFill>
                  <a:latin typeface="Calibri" panose="020F0502020204030204"/>
                  <a:ea typeface="等线" panose="02010600030101010101" pitchFamily="2" charset="-122"/>
                </a:endParaRPr>
              </a:p>
            </p:txBody>
          </p:sp>
        </p:grpSp>
        <p:grpSp>
          <p:nvGrpSpPr>
            <p:cNvPr id="28683" name="组合 33"/>
            <p:cNvGrpSpPr>
              <a:grpSpLocks/>
            </p:cNvGrpSpPr>
            <p:nvPr/>
          </p:nvGrpSpPr>
          <p:grpSpPr bwMode="auto">
            <a:xfrm>
              <a:off x="2063154" y="659842"/>
              <a:ext cx="773981" cy="773981"/>
              <a:chOff x="0" y="0"/>
              <a:chExt cx="773981" cy="773981"/>
            </a:xfrm>
          </p:grpSpPr>
          <p:sp>
            <p:nvSpPr>
              <p:cNvPr id="28687" name="椭圆 41"/>
              <p:cNvSpPr>
                <a:spLocks noChangeArrowheads="1"/>
              </p:cNvSpPr>
              <p:nvPr/>
            </p:nvSpPr>
            <p:spPr bwMode="auto">
              <a:xfrm>
                <a:off x="0" y="0"/>
                <a:ext cx="773981" cy="773981"/>
              </a:xfrm>
              <a:prstGeom prst="ellipse">
                <a:avLst/>
              </a:pr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defTabSz="609585"/>
                <a:endParaRPr lang="zh-CN" altLang="en-US">
                  <a:solidFill>
                    <a:srgbClr val="FFFFFF"/>
                  </a:solidFill>
                  <a:latin typeface="Calibri" panose="020F0502020204030204"/>
                  <a:ea typeface="微软雅黑" pitchFamily="34" charset="-122"/>
                </a:endParaRPr>
              </a:p>
            </p:txBody>
          </p:sp>
          <p:pic>
            <p:nvPicPr>
              <p:cNvPr id="28688" name="组合 42"/>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7308" y="195814"/>
                <a:ext cx="414110" cy="4094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8684" name="组合 36"/>
            <p:cNvGrpSpPr>
              <a:grpSpLocks/>
            </p:cNvGrpSpPr>
            <p:nvPr/>
          </p:nvGrpSpPr>
          <p:grpSpPr bwMode="auto">
            <a:xfrm>
              <a:off x="1012182" y="1187100"/>
              <a:ext cx="773981" cy="773981"/>
              <a:chOff x="0" y="0"/>
              <a:chExt cx="773981" cy="773981"/>
            </a:xfrm>
          </p:grpSpPr>
          <p:sp>
            <p:nvSpPr>
              <p:cNvPr id="28685" name="椭圆 39"/>
              <p:cNvSpPr>
                <a:spLocks noChangeArrowheads="1"/>
              </p:cNvSpPr>
              <p:nvPr/>
            </p:nvSpPr>
            <p:spPr bwMode="auto">
              <a:xfrm>
                <a:off x="0" y="0"/>
                <a:ext cx="773981" cy="773981"/>
              </a:xfrm>
              <a:prstGeom prst="ellipse">
                <a:avLst/>
              </a:prstGeom>
              <a:solidFill>
                <a:srgbClr val="C2000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defTabSz="609585"/>
                <a:endParaRPr lang="zh-CN" altLang="en-US">
                  <a:solidFill>
                    <a:srgbClr val="FFFFFF"/>
                  </a:solidFill>
                  <a:latin typeface="Calibri" panose="020F0502020204030204"/>
                  <a:ea typeface="微软雅黑" pitchFamily="34" charset="-122"/>
                </a:endParaRPr>
              </a:p>
            </p:txBody>
          </p:sp>
          <p:sp>
            <p:nvSpPr>
              <p:cNvPr id="28686" name="Freeform 363"/>
              <p:cNvSpPr>
                <a:spLocks/>
              </p:cNvSpPr>
              <p:nvPr/>
            </p:nvSpPr>
            <p:spPr bwMode="auto">
              <a:xfrm rot="-1586594">
                <a:off x="170193" y="225670"/>
                <a:ext cx="433592" cy="312712"/>
              </a:xfrm>
              <a:custGeom>
                <a:avLst/>
                <a:gdLst>
                  <a:gd name="T0" fmla="*/ 2147483647 w 291"/>
                  <a:gd name="T1" fmla="*/ 2147483647 h 210"/>
                  <a:gd name="T2" fmla="*/ 2147483647 w 291"/>
                  <a:gd name="T3" fmla="*/ 2147483647 h 210"/>
                  <a:gd name="T4" fmla="*/ 2147483647 w 291"/>
                  <a:gd name="T5" fmla="*/ 0 h 210"/>
                  <a:gd name="T6" fmla="*/ 2147483647 w 291"/>
                  <a:gd name="T7" fmla="*/ 2147483647 h 210"/>
                  <a:gd name="T8" fmla="*/ 2147483647 w 291"/>
                  <a:gd name="T9" fmla="*/ 2147483647 h 210"/>
                  <a:gd name="T10" fmla="*/ 2147483647 w 291"/>
                  <a:gd name="T11" fmla="*/ 2147483647 h 210"/>
                  <a:gd name="T12" fmla="*/ 2147483647 w 291"/>
                  <a:gd name="T13" fmla="*/ 2147483647 h 210"/>
                  <a:gd name="T14" fmla="*/ 2147483647 w 291"/>
                  <a:gd name="T15" fmla="*/ 2147483647 h 210"/>
                  <a:gd name="T16" fmla="*/ 2147483647 w 291"/>
                  <a:gd name="T17" fmla="*/ 2147483647 h 210"/>
                  <a:gd name="T18" fmla="*/ 2147483647 w 291"/>
                  <a:gd name="T19" fmla="*/ 2147483647 h 210"/>
                  <a:gd name="T20" fmla="*/ 2147483647 w 291"/>
                  <a:gd name="T21" fmla="*/ 2147483647 h 210"/>
                  <a:gd name="T22" fmla="*/ 2147483647 w 291"/>
                  <a:gd name="T23" fmla="*/ 2147483647 h 210"/>
                  <a:gd name="T24" fmla="*/ 2147483647 w 291"/>
                  <a:gd name="T25" fmla="*/ 2147483647 h 210"/>
                  <a:gd name="T26" fmla="*/ 2147483647 w 291"/>
                  <a:gd name="T27" fmla="*/ 2147483647 h 210"/>
                  <a:gd name="T28" fmla="*/ 2147483647 w 291"/>
                  <a:gd name="T29" fmla="*/ 2147483647 h 210"/>
                  <a:gd name="T30" fmla="*/ 2147483647 w 291"/>
                  <a:gd name="T31" fmla="*/ 2147483647 h 210"/>
                  <a:gd name="T32" fmla="*/ 2147483647 w 291"/>
                  <a:gd name="T33" fmla="*/ 2147483647 h 210"/>
                  <a:gd name="T34" fmla="*/ 2147483647 w 291"/>
                  <a:gd name="T35" fmla="*/ 2147483647 h 210"/>
                  <a:gd name="T36" fmla="*/ 2147483647 w 291"/>
                  <a:gd name="T37" fmla="*/ 2147483647 h 210"/>
                  <a:gd name="T38" fmla="*/ 2147483647 w 291"/>
                  <a:gd name="T39" fmla="*/ 2147483647 h 210"/>
                  <a:gd name="T40" fmla="*/ 2147483647 w 291"/>
                  <a:gd name="T41" fmla="*/ 2147483647 h 210"/>
                  <a:gd name="T42" fmla="*/ 2147483647 w 291"/>
                  <a:gd name="T43" fmla="*/ 2147483647 h 210"/>
                  <a:gd name="T44" fmla="*/ 2147483647 w 291"/>
                  <a:gd name="T45" fmla="*/ 2147483647 h 210"/>
                  <a:gd name="T46" fmla="*/ 2147483647 w 291"/>
                  <a:gd name="T47" fmla="*/ 2147483647 h 210"/>
                  <a:gd name="T48" fmla="*/ 2147483647 w 291"/>
                  <a:gd name="T49" fmla="*/ 2147483647 h 210"/>
                  <a:gd name="T50" fmla="*/ 2147483647 w 291"/>
                  <a:gd name="T51" fmla="*/ 2147483647 h 210"/>
                  <a:gd name="T52" fmla="*/ 2147483647 w 291"/>
                  <a:gd name="T53" fmla="*/ 2147483647 h 210"/>
                  <a:gd name="T54" fmla="*/ 2147483647 w 291"/>
                  <a:gd name="T55" fmla="*/ 2147483647 h 210"/>
                  <a:gd name="T56" fmla="*/ 2147483647 w 291"/>
                  <a:gd name="T57" fmla="*/ 2147483647 h 210"/>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291" h="210">
                    <a:moveTo>
                      <a:pt x="287" y="75"/>
                    </a:moveTo>
                    <a:cubicBezTo>
                      <a:pt x="275" y="61"/>
                      <a:pt x="230" y="24"/>
                      <a:pt x="230" y="24"/>
                    </a:cubicBezTo>
                    <a:cubicBezTo>
                      <a:pt x="223" y="0"/>
                      <a:pt x="223" y="0"/>
                      <a:pt x="223" y="0"/>
                    </a:cubicBezTo>
                    <a:cubicBezTo>
                      <a:pt x="173" y="63"/>
                      <a:pt x="173" y="63"/>
                      <a:pt x="173" y="63"/>
                    </a:cubicBezTo>
                    <a:cubicBezTo>
                      <a:pt x="35" y="63"/>
                      <a:pt x="35" y="63"/>
                      <a:pt x="35" y="63"/>
                    </a:cubicBezTo>
                    <a:cubicBezTo>
                      <a:pt x="35" y="63"/>
                      <a:pt x="34" y="63"/>
                      <a:pt x="34" y="63"/>
                    </a:cubicBezTo>
                    <a:cubicBezTo>
                      <a:pt x="33" y="63"/>
                      <a:pt x="33" y="63"/>
                      <a:pt x="33" y="63"/>
                    </a:cubicBezTo>
                    <a:cubicBezTo>
                      <a:pt x="33" y="63"/>
                      <a:pt x="33" y="63"/>
                      <a:pt x="33" y="63"/>
                    </a:cubicBezTo>
                    <a:cubicBezTo>
                      <a:pt x="30" y="64"/>
                      <a:pt x="28" y="65"/>
                      <a:pt x="26" y="68"/>
                    </a:cubicBezTo>
                    <a:cubicBezTo>
                      <a:pt x="3" y="104"/>
                      <a:pt x="3" y="104"/>
                      <a:pt x="3" y="104"/>
                    </a:cubicBezTo>
                    <a:cubicBezTo>
                      <a:pt x="0" y="109"/>
                      <a:pt x="2" y="115"/>
                      <a:pt x="6" y="118"/>
                    </a:cubicBezTo>
                    <a:cubicBezTo>
                      <a:pt x="8" y="119"/>
                      <a:pt x="10" y="119"/>
                      <a:pt x="11" y="119"/>
                    </a:cubicBezTo>
                    <a:cubicBezTo>
                      <a:pt x="15" y="119"/>
                      <a:pt x="18" y="118"/>
                      <a:pt x="20" y="115"/>
                    </a:cubicBezTo>
                    <a:cubicBezTo>
                      <a:pt x="33" y="94"/>
                      <a:pt x="33" y="94"/>
                      <a:pt x="33" y="94"/>
                    </a:cubicBezTo>
                    <a:cubicBezTo>
                      <a:pt x="33" y="132"/>
                      <a:pt x="33" y="132"/>
                      <a:pt x="33" y="132"/>
                    </a:cubicBezTo>
                    <a:cubicBezTo>
                      <a:pt x="33" y="132"/>
                      <a:pt x="33" y="132"/>
                      <a:pt x="33" y="132"/>
                    </a:cubicBezTo>
                    <a:cubicBezTo>
                      <a:pt x="33" y="198"/>
                      <a:pt x="33" y="198"/>
                      <a:pt x="33" y="198"/>
                    </a:cubicBezTo>
                    <a:cubicBezTo>
                      <a:pt x="33" y="205"/>
                      <a:pt x="38" y="210"/>
                      <a:pt x="45" y="210"/>
                    </a:cubicBezTo>
                    <a:cubicBezTo>
                      <a:pt x="51" y="210"/>
                      <a:pt x="57" y="205"/>
                      <a:pt x="57" y="198"/>
                    </a:cubicBezTo>
                    <a:cubicBezTo>
                      <a:pt x="57" y="134"/>
                      <a:pt x="57" y="134"/>
                      <a:pt x="57" y="134"/>
                    </a:cubicBezTo>
                    <a:cubicBezTo>
                      <a:pt x="192" y="146"/>
                      <a:pt x="192" y="146"/>
                      <a:pt x="192" y="146"/>
                    </a:cubicBezTo>
                    <a:cubicBezTo>
                      <a:pt x="192" y="198"/>
                      <a:pt x="192" y="198"/>
                      <a:pt x="192" y="198"/>
                    </a:cubicBezTo>
                    <a:cubicBezTo>
                      <a:pt x="192" y="205"/>
                      <a:pt x="197" y="210"/>
                      <a:pt x="204" y="210"/>
                    </a:cubicBezTo>
                    <a:cubicBezTo>
                      <a:pt x="210" y="210"/>
                      <a:pt x="216" y="205"/>
                      <a:pt x="216" y="198"/>
                    </a:cubicBezTo>
                    <a:cubicBezTo>
                      <a:pt x="216" y="148"/>
                      <a:pt x="216" y="148"/>
                      <a:pt x="216" y="148"/>
                    </a:cubicBezTo>
                    <a:cubicBezTo>
                      <a:pt x="216" y="125"/>
                      <a:pt x="216" y="125"/>
                      <a:pt x="216" y="125"/>
                    </a:cubicBezTo>
                    <a:cubicBezTo>
                      <a:pt x="216" y="90"/>
                      <a:pt x="216" y="90"/>
                      <a:pt x="216" y="90"/>
                    </a:cubicBezTo>
                    <a:cubicBezTo>
                      <a:pt x="288" y="85"/>
                      <a:pt x="288" y="85"/>
                      <a:pt x="288" y="85"/>
                    </a:cubicBezTo>
                    <a:cubicBezTo>
                      <a:pt x="288" y="83"/>
                      <a:pt x="291" y="80"/>
                      <a:pt x="287" y="75"/>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09585"/>
                <a:endParaRPr lang="zh-CN" altLang="en-US">
                  <a:solidFill>
                    <a:prstClr val="black"/>
                  </a:solidFill>
                  <a:latin typeface="Calibri" panose="020F0502020204030204"/>
                  <a:ea typeface="等线" panose="02010600030101010101" pitchFamily="2" charset="-122"/>
                </a:endParaRPr>
              </a:p>
            </p:txBody>
          </p:sp>
        </p:grpSp>
      </p:grpSp>
      <p:sp>
        <p:nvSpPr>
          <p:cNvPr id="28676" name="椭圆 87"/>
          <p:cNvSpPr>
            <a:spLocks noChangeArrowheads="1"/>
          </p:cNvSpPr>
          <p:nvPr/>
        </p:nvSpPr>
        <p:spPr bwMode="auto">
          <a:xfrm>
            <a:off x="2952751" y="3117851"/>
            <a:ext cx="812800" cy="812800"/>
          </a:xfrm>
          <a:prstGeom prst="ellipse">
            <a:avLst/>
          </a:pr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defTabSz="609585"/>
            <a:endParaRPr lang="zh-CN" altLang="en-US">
              <a:solidFill>
                <a:srgbClr val="FFFFFF"/>
              </a:solidFill>
              <a:latin typeface="Calibri" panose="020F0502020204030204"/>
              <a:ea typeface="微软雅黑" pitchFamily="34" charset="-122"/>
            </a:endParaRPr>
          </a:p>
        </p:txBody>
      </p:sp>
      <p:sp>
        <p:nvSpPr>
          <p:cNvPr id="28677" name="Freeform 208"/>
          <p:cNvSpPr>
            <a:spLocks noEditPoints="1"/>
          </p:cNvSpPr>
          <p:nvPr/>
        </p:nvSpPr>
        <p:spPr bwMode="auto">
          <a:xfrm>
            <a:off x="3187700" y="3317875"/>
            <a:ext cx="338139" cy="388939"/>
          </a:xfrm>
          <a:custGeom>
            <a:avLst/>
            <a:gdLst>
              <a:gd name="T0" fmla="*/ 2147483647 w 252"/>
              <a:gd name="T1" fmla="*/ 2147483647 h 288"/>
              <a:gd name="T2" fmla="*/ 2147483647 w 252"/>
              <a:gd name="T3" fmla="*/ 2147483647 h 288"/>
              <a:gd name="T4" fmla="*/ 2147483647 w 252"/>
              <a:gd name="T5" fmla="*/ 2147483647 h 288"/>
              <a:gd name="T6" fmla="*/ 2147483647 w 252"/>
              <a:gd name="T7" fmla="*/ 2147483647 h 288"/>
              <a:gd name="T8" fmla="*/ 2147483647 w 252"/>
              <a:gd name="T9" fmla="*/ 2147483647 h 288"/>
              <a:gd name="T10" fmla="*/ 2147483647 w 252"/>
              <a:gd name="T11" fmla="*/ 0 h 288"/>
              <a:gd name="T12" fmla="*/ 2147483647 w 252"/>
              <a:gd name="T13" fmla="*/ 2147483647 h 288"/>
              <a:gd name="T14" fmla="*/ 2147483647 w 252"/>
              <a:gd name="T15" fmla="*/ 2147483647 h 288"/>
              <a:gd name="T16" fmla="*/ 2147483647 w 252"/>
              <a:gd name="T17" fmla="*/ 2147483647 h 288"/>
              <a:gd name="T18" fmla="*/ 2147483647 w 252"/>
              <a:gd name="T19" fmla="*/ 2147483647 h 288"/>
              <a:gd name="T20" fmla="*/ 2147483647 w 252"/>
              <a:gd name="T21" fmla="*/ 2147483647 h 288"/>
              <a:gd name="T22" fmla="*/ 0 w 252"/>
              <a:gd name="T23" fmla="*/ 2147483647 h 288"/>
              <a:gd name="T24" fmla="*/ 2147483647 w 252"/>
              <a:gd name="T25" fmla="*/ 2147483647 h 288"/>
              <a:gd name="T26" fmla="*/ 2147483647 w 252"/>
              <a:gd name="T27" fmla="*/ 2147483647 h 288"/>
              <a:gd name="T28" fmla="*/ 2147483647 w 252"/>
              <a:gd name="T29" fmla="*/ 2147483647 h 288"/>
              <a:gd name="T30" fmla="*/ 2147483647 w 252"/>
              <a:gd name="T31" fmla="*/ 2147483647 h 288"/>
              <a:gd name="T32" fmla="*/ 2147483647 w 252"/>
              <a:gd name="T33" fmla="*/ 2147483647 h 288"/>
              <a:gd name="T34" fmla="*/ 2147483647 w 252"/>
              <a:gd name="T35" fmla="*/ 2147483647 h 288"/>
              <a:gd name="T36" fmla="*/ 2147483647 w 252"/>
              <a:gd name="T37" fmla="*/ 2147483647 h 288"/>
              <a:gd name="T38" fmla="*/ 2147483647 w 252"/>
              <a:gd name="T39" fmla="*/ 2147483647 h 288"/>
              <a:gd name="T40" fmla="*/ 2147483647 w 252"/>
              <a:gd name="T41" fmla="*/ 2147483647 h 288"/>
              <a:gd name="T42" fmla="*/ 2147483647 w 252"/>
              <a:gd name="T43" fmla="*/ 2147483647 h 288"/>
              <a:gd name="T44" fmla="*/ 2147483647 w 252"/>
              <a:gd name="T45" fmla="*/ 2147483647 h 288"/>
              <a:gd name="T46" fmla="*/ 2147483647 w 252"/>
              <a:gd name="T47" fmla="*/ 2147483647 h 288"/>
              <a:gd name="T48" fmla="*/ 2147483647 w 252"/>
              <a:gd name="T49" fmla="*/ 2147483647 h 288"/>
              <a:gd name="T50" fmla="*/ 2147483647 w 252"/>
              <a:gd name="T51" fmla="*/ 2147483647 h 288"/>
              <a:gd name="T52" fmla="*/ 2147483647 w 252"/>
              <a:gd name="T53" fmla="*/ 2147483647 h 288"/>
              <a:gd name="T54" fmla="*/ 2147483647 w 252"/>
              <a:gd name="T55" fmla="*/ 2147483647 h 288"/>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252" h="288">
                <a:moveTo>
                  <a:pt x="217" y="204"/>
                </a:moveTo>
                <a:cubicBezTo>
                  <a:pt x="217" y="202"/>
                  <a:pt x="217" y="199"/>
                  <a:pt x="217" y="196"/>
                </a:cubicBezTo>
                <a:cubicBezTo>
                  <a:pt x="217" y="126"/>
                  <a:pt x="217" y="126"/>
                  <a:pt x="217" y="126"/>
                </a:cubicBezTo>
                <a:cubicBezTo>
                  <a:pt x="217" y="86"/>
                  <a:pt x="192" y="53"/>
                  <a:pt x="156" y="40"/>
                </a:cubicBezTo>
                <a:cubicBezTo>
                  <a:pt x="157" y="37"/>
                  <a:pt x="158" y="35"/>
                  <a:pt x="158" y="32"/>
                </a:cubicBezTo>
                <a:cubicBezTo>
                  <a:pt x="158" y="14"/>
                  <a:pt x="143" y="0"/>
                  <a:pt x="126" y="0"/>
                </a:cubicBezTo>
                <a:cubicBezTo>
                  <a:pt x="109" y="0"/>
                  <a:pt x="94" y="14"/>
                  <a:pt x="94" y="32"/>
                </a:cubicBezTo>
                <a:cubicBezTo>
                  <a:pt x="94" y="35"/>
                  <a:pt x="95" y="37"/>
                  <a:pt x="96" y="40"/>
                </a:cubicBezTo>
                <a:cubicBezTo>
                  <a:pt x="60" y="53"/>
                  <a:pt x="35" y="86"/>
                  <a:pt x="35" y="126"/>
                </a:cubicBezTo>
                <a:cubicBezTo>
                  <a:pt x="35" y="196"/>
                  <a:pt x="35" y="196"/>
                  <a:pt x="35" y="196"/>
                </a:cubicBezTo>
                <a:cubicBezTo>
                  <a:pt x="35" y="199"/>
                  <a:pt x="35" y="202"/>
                  <a:pt x="35" y="204"/>
                </a:cubicBezTo>
                <a:cubicBezTo>
                  <a:pt x="0" y="238"/>
                  <a:pt x="0" y="238"/>
                  <a:pt x="0" y="238"/>
                </a:cubicBezTo>
                <a:cubicBezTo>
                  <a:pt x="0" y="246"/>
                  <a:pt x="6" y="252"/>
                  <a:pt x="14" y="252"/>
                </a:cubicBezTo>
                <a:cubicBezTo>
                  <a:pt x="95" y="252"/>
                  <a:pt x="95" y="252"/>
                  <a:pt x="95" y="252"/>
                </a:cubicBezTo>
                <a:cubicBezTo>
                  <a:pt x="95" y="254"/>
                  <a:pt x="94" y="255"/>
                  <a:pt x="94" y="256"/>
                </a:cubicBezTo>
                <a:cubicBezTo>
                  <a:pt x="94" y="274"/>
                  <a:pt x="109" y="288"/>
                  <a:pt x="126" y="288"/>
                </a:cubicBezTo>
                <a:cubicBezTo>
                  <a:pt x="143" y="288"/>
                  <a:pt x="158" y="274"/>
                  <a:pt x="158" y="256"/>
                </a:cubicBezTo>
                <a:cubicBezTo>
                  <a:pt x="158" y="255"/>
                  <a:pt x="157" y="254"/>
                  <a:pt x="157" y="252"/>
                </a:cubicBezTo>
                <a:cubicBezTo>
                  <a:pt x="238" y="252"/>
                  <a:pt x="238" y="252"/>
                  <a:pt x="238" y="252"/>
                </a:cubicBezTo>
                <a:cubicBezTo>
                  <a:pt x="246" y="252"/>
                  <a:pt x="252" y="246"/>
                  <a:pt x="252" y="238"/>
                </a:cubicBezTo>
                <a:lnTo>
                  <a:pt x="217" y="204"/>
                </a:lnTo>
                <a:close/>
                <a:moveTo>
                  <a:pt x="108" y="32"/>
                </a:moveTo>
                <a:cubicBezTo>
                  <a:pt x="108" y="22"/>
                  <a:pt x="116" y="14"/>
                  <a:pt x="126" y="14"/>
                </a:cubicBezTo>
                <a:cubicBezTo>
                  <a:pt x="136" y="14"/>
                  <a:pt x="144" y="22"/>
                  <a:pt x="144" y="32"/>
                </a:cubicBezTo>
                <a:cubicBezTo>
                  <a:pt x="144" y="33"/>
                  <a:pt x="143" y="35"/>
                  <a:pt x="143" y="37"/>
                </a:cubicBezTo>
                <a:cubicBezTo>
                  <a:pt x="137" y="36"/>
                  <a:pt x="132" y="35"/>
                  <a:pt x="126" y="35"/>
                </a:cubicBezTo>
                <a:cubicBezTo>
                  <a:pt x="120" y="35"/>
                  <a:pt x="115" y="36"/>
                  <a:pt x="109" y="37"/>
                </a:cubicBezTo>
                <a:cubicBezTo>
                  <a:pt x="109" y="35"/>
                  <a:pt x="108" y="33"/>
                  <a:pt x="108" y="3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09585"/>
            <a:endParaRPr lang="zh-CN" altLang="en-US">
              <a:solidFill>
                <a:prstClr val="black"/>
              </a:solidFill>
              <a:latin typeface="Calibri" panose="020F0502020204030204"/>
              <a:ea typeface="等线" panose="02010600030101010101" pitchFamily="2" charset="-122"/>
            </a:endParaRPr>
          </a:p>
        </p:txBody>
      </p:sp>
      <p:sp>
        <p:nvSpPr>
          <p:cNvPr id="28678" name="椭圆 85"/>
          <p:cNvSpPr>
            <a:spLocks noChangeArrowheads="1"/>
          </p:cNvSpPr>
          <p:nvPr/>
        </p:nvSpPr>
        <p:spPr bwMode="auto">
          <a:xfrm>
            <a:off x="1816102" y="3102769"/>
            <a:ext cx="812800" cy="812800"/>
          </a:xfrm>
          <a:prstGeom prst="ellipse">
            <a:avLst/>
          </a:prstGeom>
          <a:solidFill>
            <a:srgbClr val="C2000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defTabSz="609585"/>
            <a:endParaRPr lang="zh-CN" altLang="en-US">
              <a:solidFill>
                <a:srgbClr val="FFFFFF"/>
              </a:solidFill>
              <a:latin typeface="Calibri" panose="020F0502020204030204"/>
              <a:ea typeface="微软雅黑" pitchFamily="34" charset="-122"/>
            </a:endParaRPr>
          </a:p>
        </p:txBody>
      </p:sp>
      <p:sp>
        <p:nvSpPr>
          <p:cNvPr id="28679" name="Freeform 251"/>
          <p:cNvSpPr>
            <a:spLocks noEditPoints="1"/>
          </p:cNvSpPr>
          <p:nvPr/>
        </p:nvSpPr>
        <p:spPr bwMode="auto">
          <a:xfrm>
            <a:off x="2019300" y="3376613"/>
            <a:ext cx="365125" cy="341312"/>
          </a:xfrm>
          <a:custGeom>
            <a:avLst/>
            <a:gdLst>
              <a:gd name="T0" fmla="*/ 2147483647 w 301"/>
              <a:gd name="T1" fmla="*/ 2147483647 h 282"/>
              <a:gd name="T2" fmla="*/ 2147483647 w 301"/>
              <a:gd name="T3" fmla="*/ 2147483647 h 282"/>
              <a:gd name="T4" fmla="*/ 2147483647 w 301"/>
              <a:gd name="T5" fmla="*/ 2147483647 h 282"/>
              <a:gd name="T6" fmla="*/ 2147483647 w 301"/>
              <a:gd name="T7" fmla="*/ 2147483647 h 282"/>
              <a:gd name="T8" fmla="*/ 2147483647 w 301"/>
              <a:gd name="T9" fmla="*/ 2147483647 h 282"/>
              <a:gd name="T10" fmla="*/ 2147483647 w 301"/>
              <a:gd name="T11" fmla="*/ 2147483647 h 282"/>
              <a:gd name="T12" fmla="*/ 2147483647 w 301"/>
              <a:gd name="T13" fmla="*/ 2147483647 h 282"/>
              <a:gd name="T14" fmla="*/ 2147483647 w 301"/>
              <a:gd name="T15" fmla="*/ 2147483647 h 282"/>
              <a:gd name="T16" fmla="*/ 2147483647 w 301"/>
              <a:gd name="T17" fmla="*/ 2147483647 h 282"/>
              <a:gd name="T18" fmla="*/ 2147483647 w 301"/>
              <a:gd name="T19" fmla="*/ 2147483647 h 282"/>
              <a:gd name="T20" fmla="*/ 2147483647 w 301"/>
              <a:gd name="T21" fmla="*/ 2147483647 h 282"/>
              <a:gd name="T22" fmla="*/ 2147483647 w 301"/>
              <a:gd name="T23" fmla="*/ 2147483647 h 282"/>
              <a:gd name="T24" fmla="*/ 2147483647 w 301"/>
              <a:gd name="T25" fmla="*/ 2147483647 h 282"/>
              <a:gd name="T26" fmla="*/ 2147483647 w 301"/>
              <a:gd name="T27" fmla="*/ 2147483647 h 282"/>
              <a:gd name="T28" fmla="*/ 2147483647 w 301"/>
              <a:gd name="T29" fmla="*/ 2147483647 h 282"/>
              <a:gd name="T30" fmla="*/ 2147483647 w 301"/>
              <a:gd name="T31" fmla="*/ 2147483647 h 282"/>
              <a:gd name="T32" fmla="*/ 2147483647 w 301"/>
              <a:gd name="T33" fmla="*/ 2147483647 h 282"/>
              <a:gd name="T34" fmla="*/ 2147483647 w 301"/>
              <a:gd name="T35" fmla="*/ 2147483647 h 282"/>
              <a:gd name="T36" fmla="*/ 2147483647 w 301"/>
              <a:gd name="T37" fmla="*/ 2147483647 h 28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301" h="282">
                <a:moveTo>
                  <a:pt x="266" y="192"/>
                </a:moveTo>
                <a:cubicBezTo>
                  <a:pt x="268" y="152"/>
                  <a:pt x="252" y="95"/>
                  <a:pt x="234" y="69"/>
                </a:cubicBezTo>
                <a:cubicBezTo>
                  <a:pt x="197" y="16"/>
                  <a:pt x="116" y="0"/>
                  <a:pt x="81" y="36"/>
                </a:cubicBezTo>
                <a:cubicBezTo>
                  <a:pt x="74" y="43"/>
                  <a:pt x="32" y="3"/>
                  <a:pt x="32" y="3"/>
                </a:cubicBezTo>
                <a:cubicBezTo>
                  <a:pt x="12" y="13"/>
                  <a:pt x="12" y="13"/>
                  <a:pt x="12" y="13"/>
                </a:cubicBezTo>
                <a:cubicBezTo>
                  <a:pt x="61" y="57"/>
                  <a:pt x="61" y="57"/>
                  <a:pt x="61" y="57"/>
                </a:cubicBezTo>
                <a:cubicBezTo>
                  <a:pt x="61" y="57"/>
                  <a:pt x="0" y="152"/>
                  <a:pt x="132" y="249"/>
                </a:cubicBezTo>
                <a:cubicBezTo>
                  <a:pt x="177" y="282"/>
                  <a:pt x="241" y="269"/>
                  <a:pt x="301" y="260"/>
                </a:cubicBezTo>
                <a:cubicBezTo>
                  <a:pt x="301" y="260"/>
                  <a:pt x="265" y="248"/>
                  <a:pt x="266" y="192"/>
                </a:cubicBezTo>
                <a:close/>
                <a:moveTo>
                  <a:pt x="242" y="232"/>
                </a:moveTo>
                <a:cubicBezTo>
                  <a:pt x="241" y="233"/>
                  <a:pt x="241" y="233"/>
                  <a:pt x="240" y="233"/>
                </a:cubicBezTo>
                <a:cubicBezTo>
                  <a:pt x="240" y="233"/>
                  <a:pt x="239" y="232"/>
                  <a:pt x="238" y="232"/>
                </a:cubicBezTo>
                <a:cubicBezTo>
                  <a:pt x="238" y="232"/>
                  <a:pt x="198" y="182"/>
                  <a:pt x="159" y="138"/>
                </a:cubicBezTo>
                <a:cubicBezTo>
                  <a:pt x="115" y="89"/>
                  <a:pt x="106" y="75"/>
                  <a:pt x="106" y="75"/>
                </a:cubicBezTo>
                <a:cubicBezTo>
                  <a:pt x="105" y="74"/>
                  <a:pt x="105" y="72"/>
                  <a:pt x="106" y="71"/>
                </a:cubicBezTo>
                <a:cubicBezTo>
                  <a:pt x="107" y="71"/>
                  <a:pt x="108" y="70"/>
                  <a:pt x="109" y="71"/>
                </a:cubicBezTo>
                <a:cubicBezTo>
                  <a:pt x="109" y="71"/>
                  <a:pt x="144" y="87"/>
                  <a:pt x="178" y="122"/>
                </a:cubicBezTo>
                <a:cubicBezTo>
                  <a:pt x="210" y="156"/>
                  <a:pt x="243" y="229"/>
                  <a:pt x="243" y="229"/>
                </a:cubicBezTo>
                <a:cubicBezTo>
                  <a:pt x="243" y="230"/>
                  <a:pt x="243" y="232"/>
                  <a:pt x="242" y="23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09585"/>
            <a:endParaRPr lang="zh-CN" altLang="en-US">
              <a:solidFill>
                <a:prstClr val="black"/>
              </a:solidFill>
              <a:latin typeface="Calibri" panose="020F0502020204030204"/>
              <a:ea typeface="等线" panose="02010600030101010101" pitchFamily="2" charset="-122"/>
            </a:endParaRPr>
          </a:p>
        </p:txBody>
      </p:sp>
      <p:sp>
        <p:nvSpPr>
          <p:cNvPr id="28680" name="椭圆 83"/>
          <p:cNvSpPr>
            <a:spLocks noChangeArrowheads="1"/>
          </p:cNvSpPr>
          <p:nvPr/>
        </p:nvSpPr>
        <p:spPr bwMode="auto">
          <a:xfrm>
            <a:off x="4089400" y="3117851"/>
            <a:ext cx="812800" cy="812800"/>
          </a:xfrm>
          <a:prstGeom prst="ellipse">
            <a:avLst/>
          </a:prstGeom>
          <a:solidFill>
            <a:srgbClr val="C2000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defTabSz="609585"/>
            <a:endParaRPr lang="zh-CN" altLang="en-US">
              <a:solidFill>
                <a:srgbClr val="FFFFFF"/>
              </a:solidFill>
              <a:latin typeface="Calibri" panose="020F0502020204030204"/>
              <a:ea typeface="微软雅黑" pitchFamily="34" charset="-122"/>
            </a:endParaRPr>
          </a:p>
        </p:txBody>
      </p:sp>
      <p:sp>
        <p:nvSpPr>
          <p:cNvPr id="28681" name="Freeform 367"/>
          <p:cNvSpPr>
            <a:spLocks noEditPoints="1"/>
          </p:cNvSpPr>
          <p:nvPr/>
        </p:nvSpPr>
        <p:spPr bwMode="auto">
          <a:xfrm>
            <a:off x="4337051" y="3317875"/>
            <a:ext cx="358775" cy="382588"/>
          </a:xfrm>
          <a:custGeom>
            <a:avLst/>
            <a:gdLst>
              <a:gd name="T0" fmla="*/ 2147483647 w 269"/>
              <a:gd name="T1" fmla="*/ 2147483647 h 288"/>
              <a:gd name="T2" fmla="*/ 2147483647 w 269"/>
              <a:gd name="T3" fmla="*/ 2147483647 h 288"/>
              <a:gd name="T4" fmla="*/ 2147483647 w 269"/>
              <a:gd name="T5" fmla="*/ 2147483647 h 288"/>
              <a:gd name="T6" fmla="*/ 2147483647 w 269"/>
              <a:gd name="T7" fmla="*/ 2147483647 h 288"/>
              <a:gd name="T8" fmla="*/ 2147483647 w 269"/>
              <a:gd name="T9" fmla="*/ 2147483647 h 288"/>
              <a:gd name="T10" fmla="*/ 2147483647 w 269"/>
              <a:gd name="T11" fmla="*/ 2147483647 h 288"/>
              <a:gd name="T12" fmla="*/ 2147483647 w 269"/>
              <a:gd name="T13" fmla="*/ 2147483647 h 288"/>
              <a:gd name="T14" fmla="*/ 2147483647 w 269"/>
              <a:gd name="T15" fmla="*/ 2147483647 h 288"/>
              <a:gd name="T16" fmla="*/ 2147483647 w 269"/>
              <a:gd name="T17" fmla="*/ 2147483647 h 288"/>
              <a:gd name="T18" fmla="*/ 2147483647 w 269"/>
              <a:gd name="T19" fmla="*/ 2147483647 h 288"/>
              <a:gd name="T20" fmla="*/ 2147483647 w 269"/>
              <a:gd name="T21" fmla="*/ 2147483647 h 288"/>
              <a:gd name="T22" fmla="*/ 2147483647 w 269"/>
              <a:gd name="T23" fmla="*/ 2147483647 h 288"/>
              <a:gd name="T24" fmla="*/ 2147483647 w 269"/>
              <a:gd name="T25" fmla="*/ 2147483647 h 288"/>
              <a:gd name="T26" fmla="*/ 2147483647 w 269"/>
              <a:gd name="T27" fmla="*/ 2147483647 h 288"/>
              <a:gd name="T28" fmla="*/ 2147483647 w 269"/>
              <a:gd name="T29" fmla="*/ 2147483647 h 288"/>
              <a:gd name="T30" fmla="*/ 2147483647 w 269"/>
              <a:gd name="T31" fmla="*/ 2147483647 h 288"/>
              <a:gd name="T32" fmla="*/ 2147483647 w 269"/>
              <a:gd name="T33" fmla="*/ 0 h 288"/>
              <a:gd name="T34" fmla="*/ 2147483647 w 269"/>
              <a:gd name="T35" fmla="*/ 2147483647 h 288"/>
              <a:gd name="T36" fmla="*/ 2147483647 w 269"/>
              <a:gd name="T37" fmla="*/ 2147483647 h 288"/>
              <a:gd name="T38" fmla="*/ 2147483647 w 269"/>
              <a:gd name="T39" fmla="*/ 2147483647 h 288"/>
              <a:gd name="T40" fmla="*/ 2147483647 w 269"/>
              <a:gd name="T41" fmla="*/ 2147483647 h 288"/>
              <a:gd name="T42" fmla="*/ 2147483647 w 269"/>
              <a:gd name="T43" fmla="*/ 2147483647 h 288"/>
              <a:gd name="T44" fmla="*/ 2147483647 w 269"/>
              <a:gd name="T45" fmla="*/ 2147483647 h 288"/>
              <a:gd name="T46" fmla="*/ 2147483647 w 269"/>
              <a:gd name="T47" fmla="*/ 2147483647 h 288"/>
              <a:gd name="T48" fmla="*/ 2147483647 w 269"/>
              <a:gd name="T49" fmla="*/ 2147483647 h 288"/>
              <a:gd name="T50" fmla="*/ 2147483647 w 269"/>
              <a:gd name="T51" fmla="*/ 2147483647 h 288"/>
              <a:gd name="T52" fmla="*/ 2147483647 w 269"/>
              <a:gd name="T53" fmla="*/ 2147483647 h 288"/>
              <a:gd name="T54" fmla="*/ 2147483647 w 269"/>
              <a:gd name="T55" fmla="*/ 2147483647 h 288"/>
              <a:gd name="T56" fmla="*/ 2147483647 w 269"/>
              <a:gd name="T57" fmla="*/ 2147483647 h 288"/>
              <a:gd name="T58" fmla="*/ 2147483647 w 269"/>
              <a:gd name="T59" fmla="*/ 2147483647 h 288"/>
              <a:gd name="T60" fmla="*/ 2147483647 w 269"/>
              <a:gd name="T61" fmla="*/ 2147483647 h 288"/>
              <a:gd name="T62" fmla="*/ 2147483647 w 269"/>
              <a:gd name="T63" fmla="*/ 2147483647 h 288"/>
              <a:gd name="T64" fmla="*/ 2147483647 w 269"/>
              <a:gd name="T65" fmla="*/ 2147483647 h 288"/>
              <a:gd name="T66" fmla="*/ 0 w 269"/>
              <a:gd name="T67" fmla="*/ 2147483647 h 288"/>
              <a:gd name="T68" fmla="*/ 2147483647 w 269"/>
              <a:gd name="T69" fmla="*/ 2147483647 h 288"/>
              <a:gd name="T70" fmla="*/ 2147483647 w 269"/>
              <a:gd name="T71" fmla="*/ 2147483647 h 288"/>
              <a:gd name="T72" fmla="*/ 2147483647 w 269"/>
              <a:gd name="T73" fmla="*/ 2147483647 h 288"/>
              <a:gd name="T74" fmla="*/ 2147483647 w 269"/>
              <a:gd name="T75" fmla="*/ 2147483647 h 288"/>
              <a:gd name="T76" fmla="*/ 2147483647 w 269"/>
              <a:gd name="T77" fmla="*/ 2147483647 h 288"/>
              <a:gd name="T78" fmla="*/ 2147483647 w 269"/>
              <a:gd name="T79" fmla="*/ 2147483647 h 288"/>
              <a:gd name="T80" fmla="*/ 2147483647 w 269"/>
              <a:gd name="T81" fmla="*/ 2147483647 h 288"/>
              <a:gd name="T82" fmla="*/ 2147483647 w 269"/>
              <a:gd name="T83" fmla="*/ 2147483647 h 288"/>
              <a:gd name="T84" fmla="*/ 2147483647 w 269"/>
              <a:gd name="T85" fmla="*/ 2147483647 h 288"/>
              <a:gd name="T86" fmla="*/ 2147483647 w 269"/>
              <a:gd name="T87" fmla="*/ 2147483647 h 288"/>
              <a:gd name="T88" fmla="*/ 2147483647 w 269"/>
              <a:gd name="T89" fmla="*/ 2147483647 h 288"/>
              <a:gd name="T90" fmla="*/ 2147483647 w 269"/>
              <a:gd name="T91" fmla="*/ 2147483647 h 288"/>
              <a:gd name="T92" fmla="*/ 2147483647 w 269"/>
              <a:gd name="T93" fmla="*/ 2147483647 h 288"/>
              <a:gd name="T94" fmla="*/ 2147483647 w 269"/>
              <a:gd name="T95" fmla="*/ 2147483647 h 288"/>
              <a:gd name="T96" fmla="*/ 2147483647 w 269"/>
              <a:gd name="T97" fmla="*/ 2147483647 h 288"/>
              <a:gd name="T98" fmla="*/ 2147483647 w 269"/>
              <a:gd name="T99" fmla="*/ 2147483647 h 28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69" h="288">
                <a:moveTo>
                  <a:pt x="251" y="192"/>
                </a:moveTo>
                <a:cubicBezTo>
                  <a:pt x="241" y="192"/>
                  <a:pt x="234" y="200"/>
                  <a:pt x="234" y="209"/>
                </a:cubicBezTo>
                <a:cubicBezTo>
                  <a:pt x="234" y="210"/>
                  <a:pt x="234" y="211"/>
                  <a:pt x="234" y="211"/>
                </a:cubicBezTo>
                <a:cubicBezTo>
                  <a:pt x="226" y="217"/>
                  <a:pt x="215" y="224"/>
                  <a:pt x="201" y="233"/>
                </a:cubicBezTo>
                <a:cubicBezTo>
                  <a:pt x="189" y="240"/>
                  <a:pt x="174" y="241"/>
                  <a:pt x="160" y="240"/>
                </a:cubicBezTo>
                <a:cubicBezTo>
                  <a:pt x="148" y="187"/>
                  <a:pt x="148" y="187"/>
                  <a:pt x="148" y="187"/>
                </a:cubicBezTo>
                <a:cubicBezTo>
                  <a:pt x="148" y="187"/>
                  <a:pt x="147" y="153"/>
                  <a:pt x="146" y="121"/>
                </a:cubicBezTo>
                <a:cubicBezTo>
                  <a:pt x="193" y="121"/>
                  <a:pt x="193" y="121"/>
                  <a:pt x="193" y="121"/>
                </a:cubicBezTo>
                <a:cubicBezTo>
                  <a:pt x="211" y="117"/>
                  <a:pt x="211" y="117"/>
                  <a:pt x="211" y="117"/>
                </a:cubicBezTo>
                <a:cubicBezTo>
                  <a:pt x="213" y="120"/>
                  <a:pt x="217" y="123"/>
                  <a:pt x="222" y="123"/>
                </a:cubicBezTo>
                <a:cubicBezTo>
                  <a:pt x="230" y="123"/>
                  <a:pt x="236" y="116"/>
                  <a:pt x="236" y="109"/>
                </a:cubicBezTo>
                <a:cubicBezTo>
                  <a:pt x="236" y="101"/>
                  <a:pt x="230" y="95"/>
                  <a:pt x="222" y="95"/>
                </a:cubicBezTo>
                <a:cubicBezTo>
                  <a:pt x="217" y="95"/>
                  <a:pt x="213" y="97"/>
                  <a:pt x="210" y="101"/>
                </a:cubicBezTo>
                <a:cubicBezTo>
                  <a:pt x="145" y="101"/>
                  <a:pt x="145" y="101"/>
                  <a:pt x="145" y="101"/>
                </a:cubicBezTo>
                <a:cubicBezTo>
                  <a:pt x="145" y="87"/>
                  <a:pt x="144" y="75"/>
                  <a:pt x="144" y="68"/>
                </a:cubicBezTo>
                <a:cubicBezTo>
                  <a:pt x="158" y="63"/>
                  <a:pt x="169" y="50"/>
                  <a:pt x="169" y="35"/>
                </a:cubicBezTo>
                <a:cubicBezTo>
                  <a:pt x="169" y="16"/>
                  <a:pt x="153" y="0"/>
                  <a:pt x="134" y="0"/>
                </a:cubicBezTo>
                <a:cubicBezTo>
                  <a:pt x="115" y="0"/>
                  <a:pt x="99" y="16"/>
                  <a:pt x="99" y="35"/>
                </a:cubicBezTo>
                <a:cubicBezTo>
                  <a:pt x="99" y="50"/>
                  <a:pt x="110" y="64"/>
                  <a:pt x="124" y="68"/>
                </a:cubicBezTo>
                <a:cubicBezTo>
                  <a:pt x="124" y="75"/>
                  <a:pt x="124" y="87"/>
                  <a:pt x="123" y="101"/>
                </a:cubicBezTo>
                <a:cubicBezTo>
                  <a:pt x="58" y="101"/>
                  <a:pt x="58" y="101"/>
                  <a:pt x="58" y="101"/>
                </a:cubicBezTo>
                <a:cubicBezTo>
                  <a:pt x="55" y="97"/>
                  <a:pt x="51" y="95"/>
                  <a:pt x="46" y="95"/>
                </a:cubicBezTo>
                <a:cubicBezTo>
                  <a:pt x="38" y="95"/>
                  <a:pt x="32" y="101"/>
                  <a:pt x="32" y="109"/>
                </a:cubicBezTo>
                <a:cubicBezTo>
                  <a:pt x="32" y="116"/>
                  <a:pt x="38" y="123"/>
                  <a:pt x="46" y="123"/>
                </a:cubicBezTo>
                <a:cubicBezTo>
                  <a:pt x="51" y="123"/>
                  <a:pt x="55" y="120"/>
                  <a:pt x="57" y="117"/>
                </a:cubicBezTo>
                <a:cubicBezTo>
                  <a:pt x="76" y="121"/>
                  <a:pt x="76" y="121"/>
                  <a:pt x="76" y="121"/>
                </a:cubicBezTo>
                <a:cubicBezTo>
                  <a:pt x="122" y="121"/>
                  <a:pt x="122" y="121"/>
                  <a:pt x="122" y="121"/>
                </a:cubicBezTo>
                <a:cubicBezTo>
                  <a:pt x="121" y="153"/>
                  <a:pt x="120" y="187"/>
                  <a:pt x="120" y="187"/>
                </a:cubicBezTo>
                <a:cubicBezTo>
                  <a:pt x="109" y="239"/>
                  <a:pt x="109" y="239"/>
                  <a:pt x="109" y="239"/>
                </a:cubicBezTo>
                <a:cubicBezTo>
                  <a:pt x="91" y="239"/>
                  <a:pt x="73" y="237"/>
                  <a:pt x="59" y="227"/>
                </a:cubicBezTo>
                <a:cubicBezTo>
                  <a:pt x="49" y="221"/>
                  <a:pt x="41" y="217"/>
                  <a:pt x="34" y="212"/>
                </a:cubicBezTo>
                <a:cubicBezTo>
                  <a:pt x="35" y="211"/>
                  <a:pt x="35" y="210"/>
                  <a:pt x="35" y="209"/>
                </a:cubicBezTo>
                <a:cubicBezTo>
                  <a:pt x="35" y="200"/>
                  <a:pt x="27" y="192"/>
                  <a:pt x="17" y="192"/>
                </a:cubicBezTo>
                <a:cubicBezTo>
                  <a:pt x="8" y="192"/>
                  <a:pt x="0" y="200"/>
                  <a:pt x="0" y="209"/>
                </a:cubicBezTo>
                <a:cubicBezTo>
                  <a:pt x="0" y="219"/>
                  <a:pt x="8" y="227"/>
                  <a:pt x="17" y="227"/>
                </a:cubicBezTo>
                <a:cubicBezTo>
                  <a:pt x="19" y="227"/>
                  <a:pt x="20" y="227"/>
                  <a:pt x="21" y="226"/>
                </a:cubicBezTo>
                <a:cubicBezTo>
                  <a:pt x="28" y="232"/>
                  <a:pt x="37" y="239"/>
                  <a:pt x="48" y="247"/>
                </a:cubicBezTo>
                <a:cubicBezTo>
                  <a:pt x="64" y="257"/>
                  <a:pt x="82" y="267"/>
                  <a:pt x="102" y="273"/>
                </a:cubicBezTo>
                <a:cubicBezTo>
                  <a:pt x="105" y="274"/>
                  <a:pt x="128" y="288"/>
                  <a:pt x="135" y="288"/>
                </a:cubicBezTo>
                <a:cubicBezTo>
                  <a:pt x="141" y="288"/>
                  <a:pt x="161" y="276"/>
                  <a:pt x="166" y="273"/>
                </a:cubicBezTo>
                <a:cubicBezTo>
                  <a:pt x="186" y="267"/>
                  <a:pt x="205" y="257"/>
                  <a:pt x="220" y="247"/>
                </a:cubicBezTo>
                <a:cubicBezTo>
                  <a:pt x="231" y="239"/>
                  <a:pt x="241" y="232"/>
                  <a:pt x="247" y="226"/>
                </a:cubicBezTo>
                <a:cubicBezTo>
                  <a:pt x="248" y="227"/>
                  <a:pt x="250" y="227"/>
                  <a:pt x="251" y="227"/>
                </a:cubicBezTo>
                <a:cubicBezTo>
                  <a:pt x="261" y="227"/>
                  <a:pt x="269" y="219"/>
                  <a:pt x="269" y="209"/>
                </a:cubicBezTo>
                <a:cubicBezTo>
                  <a:pt x="269" y="200"/>
                  <a:pt x="261" y="192"/>
                  <a:pt x="251" y="192"/>
                </a:cubicBezTo>
                <a:close/>
                <a:moveTo>
                  <a:pt x="115" y="35"/>
                </a:moveTo>
                <a:cubicBezTo>
                  <a:pt x="115" y="25"/>
                  <a:pt x="124" y="16"/>
                  <a:pt x="134" y="16"/>
                </a:cubicBezTo>
                <a:cubicBezTo>
                  <a:pt x="144" y="16"/>
                  <a:pt x="152" y="25"/>
                  <a:pt x="152" y="35"/>
                </a:cubicBezTo>
                <a:cubicBezTo>
                  <a:pt x="152" y="45"/>
                  <a:pt x="144" y="53"/>
                  <a:pt x="134" y="53"/>
                </a:cubicBezTo>
                <a:cubicBezTo>
                  <a:pt x="124" y="53"/>
                  <a:pt x="115" y="45"/>
                  <a:pt x="115" y="35"/>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09585"/>
            <a:endParaRPr lang="zh-CN" altLang="en-US">
              <a:solidFill>
                <a:prstClr val="black"/>
              </a:solidFill>
              <a:latin typeface="Calibri" panose="020F0502020204030204"/>
              <a:ea typeface="等线" panose="02010600030101010101" pitchFamily="2" charset="-122"/>
            </a:endParaRPr>
          </a:p>
        </p:txBody>
      </p:sp>
      <p:sp>
        <p:nvSpPr>
          <p:cNvPr id="2" name="文本框 1">
            <a:extLst>
              <a:ext uri="{FF2B5EF4-FFF2-40B4-BE49-F238E27FC236}">
                <a16:creationId xmlns:a16="http://schemas.microsoft.com/office/drawing/2014/main" id="{D2187236-C241-4ECC-A4BE-E228ABF8DB99}"/>
              </a:ext>
            </a:extLst>
          </p:cNvPr>
          <p:cNvSpPr txBox="1"/>
          <p:nvPr/>
        </p:nvSpPr>
        <p:spPr>
          <a:xfrm>
            <a:off x="1655320" y="1535050"/>
            <a:ext cx="3451123" cy="1323439"/>
          </a:xfrm>
          <a:prstGeom prst="rect">
            <a:avLst/>
          </a:prstGeom>
          <a:noFill/>
        </p:spPr>
        <p:txBody>
          <a:bodyPr wrap="square" rtlCol="0">
            <a:spAutoFit/>
          </a:bodyPr>
          <a:lstStyle/>
          <a:p>
            <a:pPr algn="ctr"/>
            <a:r>
              <a:rPr lang="zh-CN" altLang="en-US" sz="6000" b="1" dirty="0"/>
              <a:t>需求分析</a:t>
            </a:r>
            <a:endParaRPr lang="en-US" altLang="zh-CN" sz="6000" b="1" dirty="0"/>
          </a:p>
          <a:p>
            <a:pPr algn="ctr"/>
            <a:r>
              <a:rPr lang="zh-CN" altLang="en-US" sz="2000" b="1" dirty="0"/>
              <a:t>主要负责人：马宇轩</a:t>
            </a:r>
          </a:p>
        </p:txBody>
      </p:sp>
    </p:spTree>
    <p:extLst>
      <p:ext uri="{BB962C8B-B14F-4D97-AF65-F5344CB8AC3E}">
        <p14:creationId xmlns:p14="http://schemas.microsoft.com/office/powerpoint/2010/main" val="291465046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8674"/>
                                        </p:tgtEl>
                                        <p:attrNameLst>
                                          <p:attrName>style.visibility</p:attrName>
                                        </p:attrNameLst>
                                      </p:cBhvr>
                                      <p:to>
                                        <p:strVal val="visible"/>
                                      </p:to>
                                    </p:set>
                                    <p:animEffect transition="in" filter="randombar(horizontal)">
                                      <p:cBhvr>
                                        <p:cTn id="7" dur="500"/>
                                        <p:tgtEl>
                                          <p:spTgt spid="28674"/>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28676"/>
                                        </p:tgtEl>
                                        <p:attrNameLst>
                                          <p:attrName>style.visibility</p:attrName>
                                        </p:attrNameLst>
                                      </p:cBhvr>
                                      <p:to>
                                        <p:strVal val="visible"/>
                                      </p:to>
                                    </p:set>
                                    <p:animEffect transition="in" filter="randombar(horizontal)">
                                      <p:cBhvr>
                                        <p:cTn id="10" dur="500"/>
                                        <p:tgtEl>
                                          <p:spTgt spid="28676"/>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28677"/>
                                        </p:tgtEl>
                                        <p:attrNameLst>
                                          <p:attrName>style.visibility</p:attrName>
                                        </p:attrNameLst>
                                      </p:cBhvr>
                                      <p:to>
                                        <p:strVal val="visible"/>
                                      </p:to>
                                    </p:set>
                                    <p:animEffect transition="in" filter="randombar(horizontal)">
                                      <p:cBhvr>
                                        <p:cTn id="13" dur="500"/>
                                        <p:tgtEl>
                                          <p:spTgt spid="28677"/>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28678"/>
                                        </p:tgtEl>
                                        <p:attrNameLst>
                                          <p:attrName>style.visibility</p:attrName>
                                        </p:attrNameLst>
                                      </p:cBhvr>
                                      <p:to>
                                        <p:strVal val="visible"/>
                                      </p:to>
                                    </p:set>
                                    <p:animEffect transition="in" filter="randombar(horizontal)">
                                      <p:cBhvr>
                                        <p:cTn id="16" dur="500"/>
                                        <p:tgtEl>
                                          <p:spTgt spid="28678"/>
                                        </p:tgtEl>
                                      </p:cBhvr>
                                    </p:animEffect>
                                  </p:childTnLst>
                                </p:cTn>
                              </p:par>
                              <p:par>
                                <p:cTn id="17" presetID="14" presetClass="entr" presetSubtype="10" fill="hold" grpId="0" nodeType="withEffect">
                                  <p:stCondLst>
                                    <p:cond delay="0"/>
                                  </p:stCondLst>
                                  <p:childTnLst>
                                    <p:set>
                                      <p:cBhvr>
                                        <p:cTn id="18" dur="1" fill="hold">
                                          <p:stCondLst>
                                            <p:cond delay="0"/>
                                          </p:stCondLst>
                                        </p:cTn>
                                        <p:tgtEl>
                                          <p:spTgt spid="28679"/>
                                        </p:tgtEl>
                                        <p:attrNameLst>
                                          <p:attrName>style.visibility</p:attrName>
                                        </p:attrNameLst>
                                      </p:cBhvr>
                                      <p:to>
                                        <p:strVal val="visible"/>
                                      </p:to>
                                    </p:set>
                                    <p:animEffect transition="in" filter="randombar(horizontal)">
                                      <p:cBhvr>
                                        <p:cTn id="19" dur="500"/>
                                        <p:tgtEl>
                                          <p:spTgt spid="28679"/>
                                        </p:tgtEl>
                                      </p:cBhvr>
                                    </p:animEffect>
                                  </p:childTnLst>
                                </p:cTn>
                              </p:par>
                              <p:par>
                                <p:cTn id="20" presetID="14" presetClass="entr" presetSubtype="10" fill="hold" grpId="0" nodeType="withEffect">
                                  <p:stCondLst>
                                    <p:cond delay="0"/>
                                  </p:stCondLst>
                                  <p:childTnLst>
                                    <p:set>
                                      <p:cBhvr>
                                        <p:cTn id="21" dur="1" fill="hold">
                                          <p:stCondLst>
                                            <p:cond delay="0"/>
                                          </p:stCondLst>
                                        </p:cTn>
                                        <p:tgtEl>
                                          <p:spTgt spid="28680"/>
                                        </p:tgtEl>
                                        <p:attrNameLst>
                                          <p:attrName>style.visibility</p:attrName>
                                        </p:attrNameLst>
                                      </p:cBhvr>
                                      <p:to>
                                        <p:strVal val="visible"/>
                                      </p:to>
                                    </p:set>
                                    <p:animEffect transition="in" filter="randombar(horizontal)">
                                      <p:cBhvr>
                                        <p:cTn id="22" dur="500"/>
                                        <p:tgtEl>
                                          <p:spTgt spid="28680"/>
                                        </p:tgtEl>
                                      </p:cBhvr>
                                    </p:animEffect>
                                  </p:childTnLst>
                                </p:cTn>
                              </p:par>
                              <p:par>
                                <p:cTn id="23" presetID="14" presetClass="entr" presetSubtype="10" fill="hold" grpId="0" nodeType="withEffect">
                                  <p:stCondLst>
                                    <p:cond delay="0"/>
                                  </p:stCondLst>
                                  <p:childTnLst>
                                    <p:set>
                                      <p:cBhvr>
                                        <p:cTn id="24" dur="1" fill="hold">
                                          <p:stCondLst>
                                            <p:cond delay="0"/>
                                          </p:stCondLst>
                                        </p:cTn>
                                        <p:tgtEl>
                                          <p:spTgt spid="28681"/>
                                        </p:tgtEl>
                                        <p:attrNameLst>
                                          <p:attrName>style.visibility</p:attrName>
                                        </p:attrNameLst>
                                      </p:cBhvr>
                                      <p:to>
                                        <p:strVal val="visible"/>
                                      </p:to>
                                    </p:set>
                                    <p:animEffect transition="in" filter="randombar(horizontal)">
                                      <p:cBhvr>
                                        <p:cTn id="25" dur="500"/>
                                        <p:tgtEl>
                                          <p:spTgt spid="286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76" grpId="0" animBg="1"/>
      <p:bldP spid="28677" grpId="0" animBg="1"/>
      <p:bldP spid="28678" grpId="0" animBg="1"/>
      <p:bldP spid="28679" grpId="0" animBg="1"/>
      <p:bldP spid="28680" grpId="0" animBg="1"/>
      <p:bldP spid="28681"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文本框 3"/>
          <p:cNvSpPr txBox="1">
            <a:spLocks noChangeArrowheads="1"/>
          </p:cNvSpPr>
          <p:nvPr/>
        </p:nvSpPr>
        <p:spPr bwMode="auto">
          <a:xfrm>
            <a:off x="285751" y="257175"/>
            <a:ext cx="22098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defTabSz="609585"/>
            <a:r>
              <a:rPr lang="zh-CN" altLang="en-US" b="1" dirty="0">
                <a:solidFill>
                  <a:srgbClr val="000000"/>
                </a:solidFill>
                <a:latin typeface="微软雅黑" pitchFamily="34" charset="-122"/>
                <a:ea typeface="微软雅黑" pitchFamily="34" charset="-122"/>
              </a:rPr>
              <a:t>单击此处添加标题</a:t>
            </a:r>
          </a:p>
        </p:txBody>
      </p:sp>
      <p:grpSp>
        <p:nvGrpSpPr>
          <p:cNvPr id="26627" name="组合 27"/>
          <p:cNvGrpSpPr>
            <a:grpSpLocks/>
          </p:cNvGrpSpPr>
          <p:nvPr/>
        </p:nvGrpSpPr>
        <p:grpSpPr bwMode="auto">
          <a:xfrm>
            <a:off x="3313114" y="2444751"/>
            <a:ext cx="596900" cy="927100"/>
            <a:chOff x="0" y="0"/>
            <a:chExt cx="865188" cy="1343024"/>
          </a:xfrm>
        </p:grpSpPr>
        <p:sp>
          <p:nvSpPr>
            <p:cNvPr id="26673" name="Rectangle 5"/>
            <p:cNvSpPr>
              <a:spLocks noChangeArrowheads="1"/>
            </p:cNvSpPr>
            <p:nvPr/>
          </p:nvSpPr>
          <p:spPr bwMode="auto">
            <a:xfrm>
              <a:off x="728663" y="0"/>
              <a:ext cx="122238" cy="1343024"/>
            </a:xfrm>
            <a:prstGeom prst="rect">
              <a:avLst/>
            </a:prstGeom>
            <a:solidFill>
              <a:srgbClr val="B28F5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09585"/>
              <a:endParaRPr lang="zh-CN" altLang="en-US">
                <a:solidFill>
                  <a:srgbClr val="000000"/>
                </a:solidFill>
                <a:latin typeface="Calibri" panose="020F0502020204030204"/>
                <a:ea typeface="等线" panose="02010600030101010101" pitchFamily="2" charset="-122"/>
              </a:endParaRPr>
            </a:p>
          </p:txBody>
        </p:sp>
        <p:sp>
          <p:nvSpPr>
            <p:cNvPr id="26674" name="Rectangle 6"/>
            <p:cNvSpPr>
              <a:spLocks noChangeArrowheads="1"/>
            </p:cNvSpPr>
            <p:nvPr/>
          </p:nvSpPr>
          <p:spPr bwMode="auto">
            <a:xfrm>
              <a:off x="717550" y="84137"/>
              <a:ext cx="147638" cy="608012"/>
            </a:xfrm>
            <a:prstGeom prst="rect">
              <a:avLst/>
            </a:prstGeom>
            <a:solidFill>
              <a:srgbClr val="F96B5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09585"/>
              <a:endParaRPr lang="zh-CN" altLang="en-US">
                <a:solidFill>
                  <a:srgbClr val="000000"/>
                </a:solidFill>
                <a:latin typeface="Calibri" panose="020F0502020204030204"/>
                <a:ea typeface="等线" panose="02010600030101010101" pitchFamily="2" charset="-122"/>
              </a:endParaRPr>
            </a:p>
          </p:txBody>
        </p:sp>
        <p:sp>
          <p:nvSpPr>
            <p:cNvPr id="26675" name="Freeform 7"/>
            <p:cNvSpPr>
              <a:spLocks/>
            </p:cNvSpPr>
            <p:nvPr/>
          </p:nvSpPr>
          <p:spPr bwMode="auto">
            <a:xfrm>
              <a:off x="0" y="84137"/>
              <a:ext cx="717550" cy="608012"/>
            </a:xfrm>
            <a:custGeom>
              <a:avLst/>
              <a:gdLst>
                <a:gd name="T0" fmla="*/ 0 w 452"/>
                <a:gd name="T1" fmla="*/ 2147483647 h 383"/>
                <a:gd name="T2" fmla="*/ 2147483647 w 452"/>
                <a:gd name="T3" fmla="*/ 2147483647 h 383"/>
                <a:gd name="T4" fmla="*/ 2147483647 w 452"/>
                <a:gd name="T5" fmla="*/ 0 h 383"/>
                <a:gd name="T6" fmla="*/ 0 w 452"/>
                <a:gd name="T7" fmla="*/ 0 h 383"/>
                <a:gd name="T8" fmla="*/ 2147483647 w 452"/>
                <a:gd name="T9" fmla="*/ 2147483647 h 383"/>
                <a:gd name="T10" fmla="*/ 0 w 452"/>
                <a:gd name="T11" fmla="*/ 2147483647 h 38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52" h="383">
                  <a:moveTo>
                    <a:pt x="0" y="383"/>
                  </a:moveTo>
                  <a:lnTo>
                    <a:pt x="452" y="383"/>
                  </a:lnTo>
                  <a:lnTo>
                    <a:pt x="452" y="0"/>
                  </a:lnTo>
                  <a:lnTo>
                    <a:pt x="0" y="0"/>
                  </a:lnTo>
                  <a:lnTo>
                    <a:pt x="94" y="193"/>
                  </a:lnTo>
                  <a:lnTo>
                    <a:pt x="0" y="383"/>
                  </a:lnTo>
                  <a:close/>
                </a:path>
              </a:pathLst>
            </a:custGeom>
            <a:solidFill>
              <a:srgbClr val="EF533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09585"/>
              <a:endParaRPr lang="zh-CN" altLang="en-US">
                <a:solidFill>
                  <a:prstClr val="black"/>
                </a:solidFill>
                <a:latin typeface="Calibri" panose="020F0502020204030204"/>
                <a:ea typeface="等线" panose="02010600030101010101" pitchFamily="2" charset="-122"/>
              </a:endParaRPr>
            </a:p>
          </p:txBody>
        </p:sp>
        <p:sp>
          <p:nvSpPr>
            <p:cNvPr id="26676" name="Freeform 8"/>
            <p:cNvSpPr>
              <a:spLocks/>
            </p:cNvSpPr>
            <p:nvPr/>
          </p:nvSpPr>
          <p:spPr bwMode="auto">
            <a:xfrm>
              <a:off x="0" y="84137"/>
              <a:ext cx="717550" cy="608012"/>
            </a:xfrm>
            <a:custGeom>
              <a:avLst/>
              <a:gdLst>
                <a:gd name="T0" fmla="*/ 0 w 452"/>
                <a:gd name="T1" fmla="*/ 2147483647 h 383"/>
                <a:gd name="T2" fmla="*/ 2147483647 w 452"/>
                <a:gd name="T3" fmla="*/ 2147483647 h 383"/>
                <a:gd name="T4" fmla="*/ 2147483647 w 452"/>
                <a:gd name="T5" fmla="*/ 0 h 383"/>
                <a:gd name="T6" fmla="*/ 0 w 452"/>
                <a:gd name="T7" fmla="*/ 0 h 383"/>
                <a:gd name="T8" fmla="*/ 2147483647 w 452"/>
                <a:gd name="T9" fmla="*/ 2147483647 h 383"/>
                <a:gd name="T10" fmla="*/ 0 w 452"/>
                <a:gd name="T11" fmla="*/ 2147483647 h 38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52" h="383">
                  <a:moveTo>
                    <a:pt x="0" y="383"/>
                  </a:moveTo>
                  <a:lnTo>
                    <a:pt x="452" y="383"/>
                  </a:lnTo>
                  <a:lnTo>
                    <a:pt x="452" y="0"/>
                  </a:lnTo>
                  <a:lnTo>
                    <a:pt x="0" y="0"/>
                  </a:lnTo>
                  <a:lnTo>
                    <a:pt x="94" y="193"/>
                  </a:lnTo>
                  <a:lnTo>
                    <a:pt x="0" y="38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pPr defTabSz="609585"/>
              <a:endParaRPr lang="zh-CN" altLang="en-US">
                <a:solidFill>
                  <a:prstClr val="black"/>
                </a:solidFill>
                <a:latin typeface="Calibri" panose="020F0502020204030204"/>
                <a:ea typeface="等线" panose="02010600030101010101" pitchFamily="2" charset="-122"/>
              </a:endParaRPr>
            </a:p>
          </p:txBody>
        </p:sp>
        <p:sp>
          <p:nvSpPr>
            <p:cNvPr id="26677" name="Freeform 9"/>
            <p:cNvSpPr>
              <a:spLocks/>
            </p:cNvSpPr>
            <p:nvPr/>
          </p:nvSpPr>
          <p:spPr bwMode="auto">
            <a:xfrm>
              <a:off x="95250" y="84137"/>
              <a:ext cx="622300" cy="608012"/>
            </a:xfrm>
            <a:custGeom>
              <a:avLst/>
              <a:gdLst>
                <a:gd name="T0" fmla="*/ 2147483647 w 392"/>
                <a:gd name="T1" fmla="*/ 0 h 383"/>
                <a:gd name="T2" fmla="*/ 2147483647 w 392"/>
                <a:gd name="T3" fmla="*/ 0 h 383"/>
                <a:gd name="T4" fmla="*/ 0 w 392"/>
                <a:gd name="T5" fmla="*/ 2147483647 h 383"/>
                <a:gd name="T6" fmla="*/ 2147483647 w 392"/>
                <a:gd name="T7" fmla="*/ 2147483647 h 383"/>
                <a:gd name="T8" fmla="*/ 2147483647 w 392"/>
                <a:gd name="T9" fmla="*/ 0 h 38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92" h="383">
                  <a:moveTo>
                    <a:pt x="392" y="0"/>
                  </a:moveTo>
                  <a:lnTo>
                    <a:pt x="392" y="0"/>
                  </a:lnTo>
                  <a:lnTo>
                    <a:pt x="0" y="383"/>
                  </a:lnTo>
                  <a:lnTo>
                    <a:pt x="392" y="383"/>
                  </a:lnTo>
                  <a:lnTo>
                    <a:pt x="392" y="0"/>
                  </a:lnTo>
                  <a:close/>
                </a:path>
              </a:pathLst>
            </a:custGeom>
            <a:solidFill>
              <a:srgbClr val="D84B3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09585"/>
              <a:endParaRPr lang="zh-CN" altLang="en-US">
                <a:solidFill>
                  <a:prstClr val="black"/>
                </a:solidFill>
                <a:latin typeface="Calibri" panose="020F0502020204030204"/>
                <a:ea typeface="等线" panose="02010600030101010101" pitchFamily="2" charset="-122"/>
              </a:endParaRPr>
            </a:p>
          </p:txBody>
        </p:sp>
        <p:sp>
          <p:nvSpPr>
            <p:cNvPr id="26678" name="Freeform 10"/>
            <p:cNvSpPr>
              <a:spLocks/>
            </p:cNvSpPr>
            <p:nvPr/>
          </p:nvSpPr>
          <p:spPr bwMode="auto">
            <a:xfrm>
              <a:off x="95250" y="84137"/>
              <a:ext cx="622300" cy="608012"/>
            </a:xfrm>
            <a:custGeom>
              <a:avLst/>
              <a:gdLst>
                <a:gd name="T0" fmla="*/ 2147483647 w 392"/>
                <a:gd name="T1" fmla="*/ 0 h 383"/>
                <a:gd name="T2" fmla="*/ 2147483647 w 392"/>
                <a:gd name="T3" fmla="*/ 0 h 383"/>
                <a:gd name="T4" fmla="*/ 0 w 392"/>
                <a:gd name="T5" fmla="*/ 2147483647 h 383"/>
                <a:gd name="T6" fmla="*/ 2147483647 w 392"/>
                <a:gd name="T7" fmla="*/ 2147483647 h 383"/>
                <a:gd name="T8" fmla="*/ 2147483647 w 392"/>
                <a:gd name="T9" fmla="*/ 0 h 38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92" h="383">
                  <a:moveTo>
                    <a:pt x="392" y="0"/>
                  </a:moveTo>
                  <a:lnTo>
                    <a:pt x="392" y="0"/>
                  </a:lnTo>
                  <a:lnTo>
                    <a:pt x="0" y="383"/>
                  </a:lnTo>
                  <a:lnTo>
                    <a:pt x="392" y="383"/>
                  </a:lnTo>
                  <a:lnTo>
                    <a:pt x="39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pPr defTabSz="609585"/>
              <a:endParaRPr lang="zh-CN" altLang="en-US">
                <a:solidFill>
                  <a:prstClr val="black"/>
                </a:solidFill>
                <a:latin typeface="Calibri" panose="020F0502020204030204"/>
                <a:ea typeface="等线" panose="02010600030101010101" pitchFamily="2" charset="-122"/>
              </a:endParaRPr>
            </a:p>
          </p:txBody>
        </p:sp>
      </p:grpSp>
      <p:pic>
        <p:nvPicPr>
          <p:cNvPr id="26628" name="图片 4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9625" y="2336801"/>
            <a:ext cx="1158875" cy="115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6629" name="直接连接符 43"/>
          <p:cNvCxnSpPr>
            <a:cxnSpLocks noChangeShapeType="1"/>
          </p:cNvCxnSpPr>
          <p:nvPr/>
        </p:nvCxnSpPr>
        <p:spPr bwMode="auto">
          <a:xfrm>
            <a:off x="809626" y="3638551"/>
            <a:ext cx="11382375" cy="0"/>
          </a:xfrm>
          <a:prstGeom prst="line">
            <a:avLst/>
          </a:prstGeom>
          <a:noFill/>
          <a:ln w="28575">
            <a:solidFill>
              <a:srgbClr val="595959"/>
            </a:solidFill>
            <a:round/>
            <a:headEnd/>
            <a:tailEnd/>
          </a:ln>
          <a:extLst>
            <a:ext uri="{909E8E84-426E-40DD-AFC4-6F175D3DCCD1}">
              <a14:hiddenFill xmlns:a14="http://schemas.microsoft.com/office/drawing/2010/main">
                <a:noFill/>
              </a14:hiddenFill>
            </a:ext>
          </a:extLst>
        </p:spPr>
      </p:cxnSp>
      <p:sp>
        <p:nvSpPr>
          <p:cNvPr id="27660" name="椭圆 44"/>
          <p:cNvSpPr>
            <a:spLocks noChangeArrowheads="1"/>
          </p:cNvSpPr>
          <p:nvPr/>
        </p:nvSpPr>
        <p:spPr bwMode="auto">
          <a:xfrm>
            <a:off x="3611563" y="3495675"/>
            <a:ext cx="266700" cy="266700"/>
          </a:xfrm>
          <a:prstGeom prst="ellipse">
            <a:avLst/>
          </a:prstGeom>
          <a:solidFill>
            <a:srgbClr val="C20009"/>
          </a:solidFill>
          <a:ln w="25400" cmpd="sng">
            <a:solidFill>
              <a:srgbClr val="000000">
                <a:alpha val="0"/>
              </a:srgbClr>
            </a:solidFill>
            <a:round/>
            <a:headEnd/>
            <a:tailEnd/>
          </a:ln>
        </p:spPr>
        <p:txBody>
          <a:bodyPr lIns="0" tIns="0" rIns="0" bIns="0" anchor="ctr"/>
          <a:lstStyle/>
          <a:p>
            <a:pPr defTabSz="584185">
              <a:defRPr/>
            </a:pPr>
            <a:r>
              <a:rPr lang="en-US" sz="4000">
                <a:solidFill>
                  <a:srgbClr val="FFFFFF"/>
                </a:solidFill>
                <a:effectLst>
                  <a:outerShdw blurRad="38100" dist="38100" dir="2700000" algn="tl">
                    <a:srgbClr val="000000"/>
                  </a:outerShdw>
                </a:effectLst>
                <a:latin typeface="Calibri" panose="020F0502020204030204"/>
              </a:rPr>
              <a:t> </a:t>
            </a:r>
            <a:endParaRPr lang="zh-CN" altLang="en-US" sz="4000">
              <a:solidFill>
                <a:srgbClr val="FFFFFF"/>
              </a:solidFill>
              <a:effectLst>
                <a:outerShdw blurRad="38100" dist="38100" dir="2700000" algn="tl">
                  <a:srgbClr val="000000"/>
                </a:outerShdw>
              </a:effectLst>
              <a:latin typeface="Calibri" panose="020F0502020204030204"/>
              <a:ea typeface="等线" panose="02010600030101010101" pitchFamily="2" charset="-122"/>
            </a:endParaRPr>
          </a:p>
        </p:txBody>
      </p:sp>
      <p:sp>
        <p:nvSpPr>
          <p:cNvPr id="27661" name="椭圆 45"/>
          <p:cNvSpPr>
            <a:spLocks noChangeArrowheads="1"/>
          </p:cNvSpPr>
          <p:nvPr/>
        </p:nvSpPr>
        <p:spPr bwMode="auto">
          <a:xfrm>
            <a:off x="5230814" y="3495675"/>
            <a:ext cx="266700" cy="266700"/>
          </a:xfrm>
          <a:prstGeom prst="ellipse">
            <a:avLst/>
          </a:prstGeom>
          <a:solidFill>
            <a:srgbClr val="C20009"/>
          </a:solidFill>
          <a:ln w="25400" cmpd="sng">
            <a:solidFill>
              <a:srgbClr val="000000">
                <a:alpha val="0"/>
              </a:srgbClr>
            </a:solidFill>
            <a:round/>
            <a:headEnd/>
            <a:tailEnd/>
          </a:ln>
        </p:spPr>
        <p:txBody>
          <a:bodyPr lIns="0" tIns="0" rIns="0" bIns="0" anchor="ctr"/>
          <a:lstStyle/>
          <a:p>
            <a:pPr defTabSz="584185">
              <a:defRPr/>
            </a:pPr>
            <a:endParaRPr lang="zh-CN" altLang="en-US" sz="4000">
              <a:solidFill>
                <a:srgbClr val="FFFFFF"/>
              </a:solidFill>
              <a:effectLst>
                <a:outerShdw blurRad="38100" dist="38100" dir="2700000" algn="tl">
                  <a:srgbClr val="000000"/>
                </a:outerShdw>
              </a:effectLst>
              <a:latin typeface="Calibri" panose="020F0502020204030204"/>
              <a:ea typeface="等线" panose="02010600030101010101" pitchFamily="2" charset="-122"/>
            </a:endParaRPr>
          </a:p>
        </p:txBody>
      </p:sp>
      <p:sp>
        <p:nvSpPr>
          <p:cNvPr id="27662" name="椭圆 46"/>
          <p:cNvSpPr>
            <a:spLocks noChangeArrowheads="1"/>
          </p:cNvSpPr>
          <p:nvPr/>
        </p:nvSpPr>
        <p:spPr bwMode="auto">
          <a:xfrm>
            <a:off x="6850063" y="3495675"/>
            <a:ext cx="266700" cy="266700"/>
          </a:xfrm>
          <a:prstGeom prst="ellipse">
            <a:avLst/>
          </a:prstGeom>
          <a:solidFill>
            <a:srgbClr val="C20009"/>
          </a:solidFill>
          <a:ln w="25400" cmpd="sng">
            <a:solidFill>
              <a:srgbClr val="000000">
                <a:alpha val="0"/>
              </a:srgbClr>
            </a:solidFill>
            <a:round/>
            <a:headEnd/>
            <a:tailEnd/>
          </a:ln>
        </p:spPr>
        <p:txBody>
          <a:bodyPr lIns="0" tIns="0" rIns="0" bIns="0" anchor="ctr"/>
          <a:lstStyle/>
          <a:p>
            <a:pPr defTabSz="584185">
              <a:defRPr/>
            </a:pPr>
            <a:endParaRPr lang="zh-CN" altLang="en-US" sz="4000">
              <a:solidFill>
                <a:srgbClr val="FFFFFF"/>
              </a:solidFill>
              <a:effectLst>
                <a:outerShdw blurRad="38100" dist="38100" dir="2700000" algn="tl">
                  <a:srgbClr val="000000"/>
                </a:outerShdw>
              </a:effectLst>
              <a:latin typeface="Calibri" panose="020F0502020204030204"/>
              <a:ea typeface="等线" panose="02010600030101010101" pitchFamily="2" charset="-122"/>
            </a:endParaRPr>
          </a:p>
        </p:txBody>
      </p:sp>
      <p:sp>
        <p:nvSpPr>
          <p:cNvPr id="27663" name="椭圆 47"/>
          <p:cNvSpPr>
            <a:spLocks noChangeArrowheads="1"/>
          </p:cNvSpPr>
          <p:nvPr/>
        </p:nvSpPr>
        <p:spPr bwMode="auto">
          <a:xfrm>
            <a:off x="8469314" y="3495675"/>
            <a:ext cx="266700" cy="266700"/>
          </a:xfrm>
          <a:prstGeom prst="ellipse">
            <a:avLst/>
          </a:prstGeom>
          <a:solidFill>
            <a:srgbClr val="C20009"/>
          </a:solidFill>
          <a:ln w="25400" cmpd="sng">
            <a:solidFill>
              <a:srgbClr val="000000">
                <a:alpha val="0"/>
              </a:srgbClr>
            </a:solidFill>
            <a:round/>
            <a:headEnd/>
            <a:tailEnd/>
          </a:ln>
        </p:spPr>
        <p:txBody>
          <a:bodyPr lIns="0" tIns="0" rIns="0" bIns="0" anchor="ctr"/>
          <a:lstStyle/>
          <a:p>
            <a:pPr defTabSz="584185">
              <a:defRPr/>
            </a:pPr>
            <a:endParaRPr lang="zh-CN" altLang="en-US" sz="4000">
              <a:solidFill>
                <a:srgbClr val="FFFFFF"/>
              </a:solidFill>
              <a:effectLst>
                <a:outerShdw blurRad="38100" dist="38100" dir="2700000" algn="tl">
                  <a:srgbClr val="000000"/>
                </a:outerShdw>
              </a:effectLst>
              <a:latin typeface="Calibri" panose="020F0502020204030204"/>
              <a:ea typeface="等线" panose="02010600030101010101" pitchFamily="2" charset="-122"/>
            </a:endParaRPr>
          </a:p>
        </p:txBody>
      </p:sp>
      <p:grpSp>
        <p:nvGrpSpPr>
          <p:cNvPr id="26635" name="组合 49"/>
          <p:cNvGrpSpPr>
            <a:grpSpLocks/>
          </p:cNvGrpSpPr>
          <p:nvPr/>
        </p:nvGrpSpPr>
        <p:grpSpPr bwMode="auto">
          <a:xfrm>
            <a:off x="4900614" y="2444751"/>
            <a:ext cx="596900" cy="927100"/>
            <a:chOff x="0" y="0"/>
            <a:chExt cx="865188" cy="1343024"/>
          </a:xfrm>
        </p:grpSpPr>
        <p:sp>
          <p:nvSpPr>
            <p:cNvPr id="26667" name="Rectangle 5"/>
            <p:cNvSpPr>
              <a:spLocks noChangeArrowheads="1"/>
            </p:cNvSpPr>
            <p:nvPr/>
          </p:nvSpPr>
          <p:spPr bwMode="auto">
            <a:xfrm>
              <a:off x="728663" y="0"/>
              <a:ext cx="122238" cy="1343024"/>
            </a:xfrm>
            <a:prstGeom prst="rect">
              <a:avLst/>
            </a:prstGeom>
            <a:solidFill>
              <a:srgbClr val="B28F5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09585"/>
              <a:endParaRPr lang="zh-CN" altLang="en-US">
                <a:solidFill>
                  <a:srgbClr val="000000"/>
                </a:solidFill>
                <a:latin typeface="Calibri" panose="020F0502020204030204"/>
                <a:ea typeface="等线" panose="02010600030101010101" pitchFamily="2" charset="-122"/>
              </a:endParaRPr>
            </a:p>
          </p:txBody>
        </p:sp>
        <p:sp>
          <p:nvSpPr>
            <p:cNvPr id="26668" name="Rectangle 6"/>
            <p:cNvSpPr>
              <a:spLocks noChangeArrowheads="1"/>
            </p:cNvSpPr>
            <p:nvPr/>
          </p:nvSpPr>
          <p:spPr bwMode="auto">
            <a:xfrm>
              <a:off x="717550" y="84137"/>
              <a:ext cx="147638" cy="608012"/>
            </a:xfrm>
            <a:prstGeom prst="rect">
              <a:avLst/>
            </a:prstGeom>
            <a:solidFill>
              <a:srgbClr val="F96B5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09585"/>
              <a:endParaRPr lang="zh-CN" altLang="en-US">
                <a:solidFill>
                  <a:srgbClr val="000000"/>
                </a:solidFill>
                <a:latin typeface="Calibri" panose="020F0502020204030204"/>
                <a:ea typeface="等线" panose="02010600030101010101" pitchFamily="2" charset="-122"/>
              </a:endParaRPr>
            </a:p>
          </p:txBody>
        </p:sp>
        <p:sp>
          <p:nvSpPr>
            <p:cNvPr id="26669" name="Freeform 7"/>
            <p:cNvSpPr>
              <a:spLocks/>
            </p:cNvSpPr>
            <p:nvPr/>
          </p:nvSpPr>
          <p:spPr bwMode="auto">
            <a:xfrm>
              <a:off x="0" y="84137"/>
              <a:ext cx="717550" cy="608012"/>
            </a:xfrm>
            <a:custGeom>
              <a:avLst/>
              <a:gdLst>
                <a:gd name="T0" fmla="*/ 0 w 452"/>
                <a:gd name="T1" fmla="*/ 2147483647 h 383"/>
                <a:gd name="T2" fmla="*/ 2147483647 w 452"/>
                <a:gd name="T3" fmla="*/ 2147483647 h 383"/>
                <a:gd name="T4" fmla="*/ 2147483647 w 452"/>
                <a:gd name="T5" fmla="*/ 0 h 383"/>
                <a:gd name="T6" fmla="*/ 0 w 452"/>
                <a:gd name="T7" fmla="*/ 0 h 383"/>
                <a:gd name="T8" fmla="*/ 2147483647 w 452"/>
                <a:gd name="T9" fmla="*/ 2147483647 h 383"/>
                <a:gd name="T10" fmla="*/ 0 w 452"/>
                <a:gd name="T11" fmla="*/ 2147483647 h 38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52" h="383">
                  <a:moveTo>
                    <a:pt x="0" y="383"/>
                  </a:moveTo>
                  <a:lnTo>
                    <a:pt x="452" y="383"/>
                  </a:lnTo>
                  <a:lnTo>
                    <a:pt x="452" y="0"/>
                  </a:lnTo>
                  <a:lnTo>
                    <a:pt x="0" y="0"/>
                  </a:lnTo>
                  <a:lnTo>
                    <a:pt x="94" y="193"/>
                  </a:lnTo>
                  <a:lnTo>
                    <a:pt x="0" y="383"/>
                  </a:lnTo>
                  <a:close/>
                </a:path>
              </a:pathLst>
            </a:custGeom>
            <a:solidFill>
              <a:srgbClr val="EF533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09585"/>
              <a:endParaRPr lang="zh-CN" altLang="en-US">
                <a:solidFill>
                  <a:prstClr val="black"/>
                </a:solidFill>
                <a:latin typeface="Calibri" panose="020F0502020204030204"/>
                <a:ea typeface="等线" panose="02010600030101010101" pitchFamily="2" charset="-122"/>
              </a:endParaRPr>
            </a:p>
          </p:txBody>
        </p:sp>
        <p:sp>
          <p:nvSpPr>
            <p:cNvPr id="26670" name="Freeform 8"/>
            <p:cNvSpPr>
              <a:spLocks/>
            </p:cNvSpPr>
            <p:nvPr/>
          </p:nvSpPr>
          <p:spPr bwMode="auto">
            <a:xfrm>
              <a:off x="0" y="84137"/>
              <a:ext cx="717550" cy="608012"/>
            </a:xfrm>
            <a:custGeom>
              <a:avLst/>
              <a:gdLst>
                <a:gd name="T0" fmla="*/ 0 w 452"/>
                <a:gd name="T1" fmla="*/ 2147483647 h 383"/>
                <a:gd name="T2" fmla="*/ 2147483647 w 452"/>
                <a:gd name="T3" fmla="*/ 2147483647 h 383"/>
                <a:gd name="T4" fmla="*/ 2147483647 w 452"/>
                <a:gd name="T5" fmla="*/ 0 h 383"/>
                <a:gd name="T6" fmla="*/ 0 w 452"/>
                <a:gd name="T7" fmla="*/ 0 h 383"/>
                <a:gd name="T8" fmla="*/ 2147483647 w 452"/>
                <a:gd name="T9" fmla="*/ 2147483647 h 383"/>
                <a:gd name="T10" fmla="*/ 0 w 452"/>
                <a:gd name="T11" fmla="*/ 2147483647 h 38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52" h="383">
                  <a:moveTo>
                    <a:pt x="0" y="383"/>
                  </a:moveTo>
                  <a:lnTo>
                    <a:pt x="452" y="383"/>
                  </a:lnTo>
                  <a:lnTo>
                    <a:pt x="452" y="0"/>
                  </a:lnTo>
                  <a:lnTo>
                    <a:pt x="0" y="0"/>
                  </a:lnTo>
                  <a:lnTo>
                    <a:pt x="94" y="193"/>
                  </a:lnTo>
                  <a:lnTo>
                    <a:pt x="0" y="38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pPr defTabSz="609585"/>
              <a:endParaRPr lang="zh-CN" altLang="en-US">
                <a:solidFill>
                  <a:prstClr val="black"/>
                </a:solidFill>
                <a:latin typeface="Calibri" panose="020F0502020204030204"/>
                <a:ea typeface="等线" panose="02010600030101010101" pitchFamily="2" charset="-122"/>
              </a:endParaRPr>
            </a:p>
          </p:txBody>
        </p:sp>
        <p:sp>
          <p:nvSpPr>
            <p:cNvPr id="26671" name="Freeform 9"/>
            <p:cNvSpPr>
              <a:spLocks/>
            </p:cNvSpPr>
            <p:nvPr/>
          </p:nvSpPr>
          <p:spPr bwMode="auto">
            <a:xfrm>
              <a:off x="95250" y="84137"/>
              <a:ext cx="622300" cy="608012"/>
            </a:xfrm>
            <a:custGeom>
              <a:avLst/>
              <a:gdLst>
                <a:gd name="T0" fmla="*/ 2147483647 w 392"/>
                <a:gd name="T1" fmla="*/ 0 h 383"/>
                <a:gd name="T2" fmla="*/ 2147483647 w 392"/>
                <a:gd name="T3" fmla="*/ 0 h 383"/>
                <a:gd name="T4" fmla="*/ 0 w 392"/>
                <a:gd name="T5" fmla="*/ 2147483647 h 383"/>
                <a:gd name="T6" fmla="*/ 2147483647 w 392"/>
                <a:gd name="T7" fmla="*/ 2147483647 h 383"/>
                <a:gd name="T8" fmla="*/ 2147483647 w 392"/>
                <a:gd name="T9" fmla="*/ 0 h 38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92" h="383">
                  <a:moveTo>
                    <a:pt x="392" y="0"/>
                  </a:moveTo>
                  <a:lnTo>
                    <a:pt x="392" y="0"/>
                  </a:lnTo>
                  <a:lnTo>
                    <a:pt x="0" y="383"/>
                  </a:lnTo>
                  <a:lnTo>
                    <a:pt x="392" y="383"/>
                  </a:lnTo>
                  <a:lnTo>
                    <a:pt x="392" y="0"/>
                  </a:lnTo>
                  <a:close/>
                </a:path>
              </a:pathLst>
            </a:custGeom>
            <a:solidFill>
              <a:srgbClr val="D84B3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09585"/>
              <a:endParaRPr lang="zh-CN" altLang="en-US">
                <a:solidFill>
                  <a:prstClr val="black"/>
                </a:solidFill>
                <a:latin typeface="Calibri" panose="020F0502020204030204"/>
                <a:ea typeface="等线" panose="02010600030101010101" pitchFamily="2" charset="-122"/>
              </a:endParaRPr>
            </a:p>
          </p:txBody>
        </p:sp>
        <p:sp>
          <p:nvSpPr>
            <p:cNvPr id="26672" name="Freeform 10"/>
            <p:cNvSpPr>
              <a:spLocks/>
            </p:cNvSpPr>
            <p:nvPr/>
          </p:nvSpPr>
          <p:spPr bwMode="auto">
            <a:xfrm>
              <a:off x="95250" y="84137"/>
              <a:ext cx="622300" cy="608012"/>
            </a:xfrm>
            <a:custGeom>
              <a:avLst/>
              <a:gdLst>
                <a:gd name="T0" fmla="*/ 2147483647 w 392"/>
                <a:gd name="T1" fmla="*/ 0 h 383"/>
                <a:gd name="T2" fmla="*/ 2147483647 w 392"/>
                <a:gd name="T3" fmla="*/ 0 h 383"/>
                <a:gd name="T4" fmla="*/ 0 w 392"/>
                <a:gd name="T5" fmla="*/ 2147483647 h 383"/>
                <a:gd name="T6" fmla="*/ 2147483647 w 392"/>
                <a:gd name="T7" fmla="*/ 2147483647 h 383"/>
                <a:gd name="T8" fmla="*/ 2147483647 w 392"/>
                <a:gd name="T9" fmla="*/ 0 h 38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92" h="383">
                  <a:moveTo>
                    <a:pt x="392" y="0"/>
                  </a:moveTo>
                  <a:lnTo>
                    <a:pt x="392" y="0"/>
                  </a:lnTo>
                  <a:lnTo>
                    <a:pt x="0" y="383"/>
                  </a:lnTo>
                  <a:lnTo>
                    <a:pt x="392" y="383"/>
                  </a:lnTo>
                  <a:lnTo>
                    <a:pt x="39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pPr defTabSz="609585"/>
              <a:endParaRPr lang="zh-CN" altLang="en-US">
                <a:solidFill>
                  <a:prstClr val="black"/>
                </a:solidFill>
                <a:latin typeface="Calibri" panose="020F0502020204030204"/>
                <a:ea typeface="等线" panose="02010600030101010101" pitchFamily="2" charset="-122"/>
              </a:endParaRPr>
            </a:p>
          </p:txBody>
        </p:sp>
      </p:grpSp>
      <p:grpSp>
        <p:nvGrpSpPr>
          <p:cNvPr id="26636" name="组合 56"/>
          <p:cNvGrpSpPr>
            <a:grpSpLocks/>
          </p:cNvGrpSpPr>
          <p:nvPr/>
        </p:nvGrpSpPr>
        <p:grpSpPr bwMode="auto">
          <a:xfrm>
            <a:off x="6519863" y="2444751"/>
            <a:ext cx="596900" cy="927100"/>
            <a:chOff x="0" y="0"/>
            <a:chExt cx="865188" cy="1343024"/>
          </a:xfrm>
        </p:grpSpPr>
        <p:sp>
          <p:nvSpPr>
            <p:cNvPr id="26661" name="Rectangle 5"/>
            <p:cNvSpPr>
              <a:spLocks noChangeArrowheads="1"/>
            </p:cNvSpPr>
            <p:nvPr/>
          </p:nvSpPr>
          <p:spPr bwMode="auto">
            <a:xfrm>
              <a:off x="728663" y="0"/>
              <a:ext cx="122238" cy="1343024"/>
            </a:xfrm>
            <a:prstGeom prst="rect">
              <a:avLst/>
            </a:prstGeom>
            <a:solidFill>
              <a:srgbClr val="B28F5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09585"/>
              <a:endParaRPr lang="zh-CN" altLang="en-US">
                <a:solidFill>
                  <a:srgbClr val="000000"/>
                </a:solidFill>
                <a:latin typeface="Calibri" panose="020F0502020204030204"/>
                <a:ea typeface="等线" panose="02010600030101010101" pitchFamily="2" charset="-122"/>
              </a:endParaRPr>
            </a:p>
          </p:txBody>
        </p:sp>
        <p:sp>
          <p:nvSpPr>
            <p:cNvPr id="26662" name="Rectangle 6"/>
            <p:cNvSpPr>
              <a:spLocks noChangeArrowheads="1"/>
            </p:cNvSpPr>
            <p:nvPr/>
          </p:nvSpPr>
          <p:spPr bwMode="auto">
            <a:xfrm>
              <a:off x="717550" y="84137"/>
              <a:ext cx="147638" cy="608012"/>
            </a:xfrm>
            <a:prstGeom prst="rect">
              <a:avLst/>
            </a:prstGeom>
            <a:solidFill>
              <a:srgbClr val="F96B5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09585"/>
              <a:endParaRPr lang="zh-CN" altLang="en-US">
                <a:solidFill>
                  <a:srgbClr val="000000"/>
                </a:solidFill>
                <a:latin typeface="Calibri" panose="020F0502020204030204"/>
                <a:ea typeface="等线" panose="02010600030101010101" pitchFamily="2" charset="-122"/>
              </a:endParaRPr>
            </a:p>
          </p:txBody>
        </p:sp>
        <p:sp>
          <p:nvSpPr>
            <p:cNvPr id="26663" name="Freeform 7"/>
            <p:cNvSpPr>
              <a:spLocks/>
            </p:cNvSpPr>
            <p:nvPr/>
          </p:nvSpPr>
          <p:spPr bwMode="auto">
            <a:xfrm>
              <a:off x="0" y="84137"/>
              <a:ext cx="717550" cy="608012"/>
            </a:xfrm>
            <a:custGeom>
              <a:avLst/>
              <a:gdLst>
                <a:gd name="T0" fmla="*/ 0 w 452"/>
                <a:gd name="T1" fmla="*/ 2147483647 h 383"/>
                <a:gd name="T2" fmla="*/ 2147483647 w 452"/>
                <a:gd name="T3" fmla="*/ 2147483647 h 383"/>
                <a:gd name="T4" fmla="*/ 2147483647 w 452"/>
                <a:gd name="T5" fmla="*/ 0 h 383"/>
                <a:gd name="T6" fmla="*/ 0 w 452"/>
                <a:gd name="T7" fmla="*/ 0 h 383"/>
                <a:gd name="T8" fmla="*/ 2147483647 w 452"/>
                <a:gd name="T9" fmla="*/ 2147483647 h 383"/>
                <a:gd name="T10" fmla="*/ 0 w 452"/>
                <a:gd name="T11" fmla="*/ 2147483647 h 38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52" h="383">
                  <a:moveTo>
                    <a:pt x="0" y="383"/>
                  </a:moveTo>
                  <a:lnTo>
                    <a:pt x="452" y="383"/>
                  </a:lnTo>
                  <a:lnTo>
                    <a:pt x="452" y="0"/>
                  </a:lnTo>
                  <a:lnTo>
                    <a:pt x="0" y="0"/>
                  </a:lnTo>
                  <a:lnTo>
                    <a:pt x="94" y="193"/>
                  </a:lnTo>
                  <a:lnTo>
                    <a:pt x="0" y="383"/>
                  </a:lnTo>
                  <a:close/>
                </a:path>
              </a:pathLst>
            </a:custGeom>
            <a:solidFill>
              <a:srgbClr val="EF533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09585"/>
              <a:endParaRPr lang="zh-CN" altLang="en-US">
                <a:solidFill>
                  <a:prstClr val="black"/>
                </a:solidFill>
                <a:latin typeface="Calibri" panose="020F0502020204030204"/>
                <a:ea typeface="等线" panose="02010600030101010101" pitchFamily="2" charset="-122"/>
              </a:endParaRPr>
            </a:p>
          </p:txBody>
        </p:sp>
        <p:sp>
          <p:nvSpPr>
            <p:cNvPr id="26664" name="Freeform 8"/>
            <p:cNvSpPr>
              <a:spLocks/>
            </p:cNvSpPr>
            <p:nvPr/>
          </p:nvSpPr>
          <p:spPr bwMode="auto">
            <a:xfrm>
              <a:off x="0" y="84137"/>
              <a:ext cx="717550" cy="608012"/>
            </a:xfrm>
            <a:custGeom>
              <a:avLst/>
              <a:gdLst>
                <a:gd name="T0" fmla="*/ 0 w 452"/>
                <a:gd name="T1" fmla="*/ 2147483647 h 383"/>
                <a:gd name="T2" fmla="*/ 2147483647 w 452"/>
                <a:gd name="T3" fmla="*/ 2147483647 h 383"/>
                <a:gd name="T4" fmla="*/ 2147483647 w 452"/>
                <a:gd name="T5" fmla="*/ 0 h 383"/>
                <a:gd name="T6" fmla="*/ 0 w 452"/>
                <a:gd name="T7" fmla="*/ 0 h 383"/>
                <a:gd name="T8" fmla="*/ 2147483647 w 452"/>
                <a:gd name="T9" fmla="*/ 2147483647 h 383"/>
                <a:gd name="T10" fmla="*/ 0 w 452"/>
                <a:gd name="T11" fmla="*/ 2147483647 h 38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52" h="383">
                  <a:moveTo>
                    <a:pt x="0" y="383"/>
                  </a:moveTo>
                  <a:lnTo>
                    <a:pt x="452" y="383"/>
                  </a:lnTo>
                  <a:lnTo>
                    <a:pt x="452" y="0"/>
                  </a:lnTo>
                  <a:lnTo>
                    <a:pt x="0" y="0"/>
                  </a:lnTo>
                  <a:lnTo>
                    <a:pt x="94" y="193"/>
                  </a:lnTo>
                  <a:lnTo>
                    <a:pt x="0" y="38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pPr defTabSz="609585"/>
              <a:endParaRPr lang="zh-CN" altLang="en-US">
                <a:solidFill>
                  <a:prstClr val="black"/>
                </a:solidFill>
                <a:latin typeface="Calibri" panose="020F0502020204030204"/>
                <a:ea typeface="等线" panose="02010600030101010101" pitchFamily="2" charset="-122"/>
              </a:endParaRPr>
            </a:p>
          </p:txBody>
        </p:sp>
        <p:sp>
          <p:nvSpPr>
            <p:cNvPr id="26665" name="Freeform 9"/>
            <p:cNvSpPr>
              <a:spLocks/>
            </p:cNvSpPr>
            <p:nvPr/>
          </p:nvSpPr>
          <p:spPr bwMode="auto">
            <a:xfrm>
              <a:off x="95250" y="84137"/>
              <a:ext cx="622300" cy="608012"/>
            </a:xfrm>
            <a:custGeom>
              <a:avLst/>
              <a:gdLst>
                <a:gd name="T0" fmla="*/ 2147483647 w 392"/>
                <a:gd name="T1" fmla="*/ 0 h 383"/>
                <a:gd name="T2" fmla="*/ 2147483647 w 392"/>
                <a:gd name="T3" fmla="*/ 0 h 383"/>
                <a:gd name="T4" fmla="*/ 0 w 392"/>
                <a:gd name="T5" fmla="*/ 2147483647 h 383"/>
                <a:gd name="T6" fmla="*/ 2147483647 w 392"/>
                <a:gd name="T7" fmla="*/ 2147483647 h 383"/>
                <a:gd name="T8" fmla="*/ 2147483647 w 392"/>
                <a:gd name="T9" fmla="*/ 0 h 38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92" h="383">
                  <a:moveTo>
                    <a:pt x="392" y="0"/>
                  </a:moveTo>
                  <a:lnTo>
                    <a:pt x="392" y="0"/>
                  </a:lnTo>
                  <a:lnTo>
                    <a:pt x="0" y="383"/>
                  </a:lnTo>
                  <a:lnTo>
                    <a:pt x="392" y="383"/>
                  </a:lnTo>
                  <a:lnTo>
                    <a:pt x="392" y="0"/>
                  </a:lnTo>
                  <a:close/>
                </a:path>
              </a:pathLst>
            </a:custGeom>
            <a:solidFill>
              <a:srgbClr val="D84B3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09585"/>
              <a:endParaRPr lang="zh-CN" altLang="en-US">
                <a:solidFill>
                  <a:prstClr val="black"/>
                </a:solidFill>
                <a:latin typeface="Calibri" panose="020F0502020204030204"/>
                <a:ea typeface="等线" panose="02010600030101010101" pitchFamily="2" charset="-122"/>
              </a:endParaRPr>
            </a:p>
          </p:txBody>
        </p:sp>
        <p:sp>
          <p:nvSpPr>
            <p:cNvPr id="26666" name="Freeform 10"/>
            <p:cNvSpPr>
              <a:spLocks/>
            </p:cNvSpPr>
            <p:nvPr/>
          </p:nvSpPr>
          <p:spPr bwMode="auto">
            <a:xfrm>
              <a:off x="95250" y="84137"/>
              <a:ext cx="622300" cy="608012"/>
            </a:xfrm>
            <a:custGeom>
              <a:avLst/>
              <a:gdLst>
                <a:gd name="T0" fmla="*/ 2147483647 w 392"/>
                <a:gd name="T1" fmla="*/ 0 h 383"/>
                <a:gd name="T2" fmla="*/ 2147483647 w 392"/>
                <a:gd name="T3" fmla="*/ 0 h 383"/>
                <a:gd name="T4" fmla="*/ 0 w 392"/>
                <a:gd name="T5" fmla="*/ 2147483647 h 383"/>
                <a:gd name="T6" fmla="*/ 2147483647 w 392"/>
                <a:gd name="T7" fmla="*/ 2147483647 h 383"/>
                <a:gd name="T8" fmla="*/ 2147483647 w 392"/>
                <a:gd name="T9" fmla="*/ 0 h 38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92" h="383">
                  <a:moveTo>
                    <a:pt x="392" y="0"/>
                  </a:moveTo>
                  <a:lnTo>
                    <a:pt x="392" y="0"/>
                  </a:lnTo>
                  <a:lnTo>
                    <a:pt x="0" y="383"/>
                  </a:lnTo>
                  <a:lnTo>
                    <a:pt x="392" y="383"/>
                  </a:lnTo>
                  <a:lnTo>
                    <a:pt x="39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pPr defTabSz="609585"/>
              <a:endParaRPr lang="zh-CN" altLang="en-US">
                <a:solidFill>
                  <a:prstClr val="black"/>
                </a:solidFill>
                <a:latin typeface="Calibri" panose="020F0502020204030204"/>
                <a:ea typeface="等线" panose="02010600030101010101" pitchFamily="2" charset="-122"/>
              </a:endParaRPr>
            </a:p>
          </p:txBody>
        </p:sp>
      </p:grpSp>
      <p:grpSp>
        <p:nvGrpSpPr>
          <p:cNvPr id="26637" name="组合 63"/>
          <p:cNvGrpSpPr>
            <a:grpSpLocks/>
          </p:cNvGrpSpPr>
          <p:nvPr/>
        </p:nvGrpSpPr>
        <p:grpSpPr bwMode="auto">
          <a:xfrm>
            <a:off x="8139114" y="2444751"/>
            <a:ext cx="596900" cy="927100"/>
            <a:chOff x="0" y="0"/>
            <a:chExt cx="865188" cy="1343024"/>
          </a:xfrm>
        </p:grpSpPr>
        <p:sp>
          <p:nvSpPr>
            <p:cNvPr id="26655" name="Rectangle 5"/>
            <p:cNvSpPr>
              <a:spLocks noChangeArrowheads="1"/>
            </p:cNvSpPr>
            <p:nvPr/>
          </p:nvSpPr>
          <p:spPr bwMode="auto">
            <a:xfrm>
              <a:off x="728663" y="0"/>
              <a:ext cx="122238" cy="1343024"/>
            </a:xfrm>
            <a:prstGeom prst="rect">
              <a:avLst/>
            </a:prstGeom>
            <a:solidFill>
              <a:srgbClr val="B28F5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09585"/>
              <a:endParaRPr lang="zh-CN" altLang="en-US">
                <a:solidFill>
                  <a:srgbClr val="000000"/>
                </a:solidFill>
                <a:latin typeface="Calibri" panose="020F0502020204030204"/>
                <a:ea typeface="等线" panose="02010600030101010101" pitchFamily="2" charset="-122"/>
              </a:endParaRPr>
            </a:p>
          </p:txBody>
        </p:sp>
        <p:sp>
          <p:nvSpPr>
            <p:cNvPr id="26656" name="Rectangle 6"/>
            <p:cNvSpPr>
              <a:spLocks noChangeArrowheads="1"/>
            </p:cNvSpPr>
            <p:nvPr/>
          </p:nvSpPr>
          <p:spPr bwMode="auto">
            <a:xfrm>
              <a:off x="717550" y="84137"/>
              <a:ext cx="147638" cy="608012"/>
            </a:xfrm>
            <a:prstGeom prst="rect">
              <a:avLst/>
            </a:prstGeom>
            <a:solidFill>
              <a:srgbClr val="F96B5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09585"/>
              <a:endParaRPr lang="zh-CN" altLang="en-US">
                <a:solidFill>
                  <a:srgbClr val="000000"/>
                </a:solidFill>
                <a:latin typeface="Calibri" panose="020F0502020204030204"/>
                <a:ea typeface="等线" panose="02010600030101010101" pitchFamily="2" charset="-122"/>
              </a:endParaRPr>
            </a:p>
          </p:txBody>
        </p:sp>
        <p:sp>
          <p:nvSpPr>
            <p:cNvPr id="26657" name="Freeform 7"/>
            <p:cNvSpPr>
              <a:spLocks/>
            </p:cNvSpPr>
            <p:nvPr/>
          </p:nvSpPr>
          <p:spPr bwMode="auto">
            <a:xfrm>
              <a:off x="0" y="84137"/>
              <a:ext cx="717550" cy="608012"/>
            </a:xfrm>
            <a:custGeom>
              <a:avLst/>
              <a:gdLst>
                <a:gd name="T0" fmla="*/ 0 w 452"/>
                <a:gd name="T1" fmla="*/ 2147483647 h 383"/>
                <a:gd name="T2" fmla="*/ 2147483647 w 452"/>
                <a:gd name="T3" fmla="*/ 2147483647 h 383"/>
                <a:gd name="T4" fmla="*/ 2147483647 w 452"/>
                <a:gd name="T5" fmla="*/ 0 h 383"/>
                <a:gd name="T6" fmla="*/ 0 w 452"/>
                <a:gd name="T7" fmla="*/ 0 h 383"/>
                <a:gd name="T8" fmla="*/ 2147483647 w 452"/>
                <a:gd name="T9" fmla="*/ 2147483647 h 383"/>
                <a:gd name="T10" fmla="*/ 0 w 452"/>
                <a:gd name="T11" fmla="*/ 2147483647 h 38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52" h="383">
                  <a:moveTo>
                    <a:pt x="0" y="383"/>
                  </a:moveTo>
                  <a:lnTo>
                    <a:pt x="452" y="383"/>
                  </a:lnTo>
                  <a:lnTo>
                    <a:pt x="452" y="0"/>
                  </a:lnTo>
                  <a:lnTo>
                    <a:pt x="0" y="0"/>
                  </a:lnTo>
                  <a:lnTo>
                    <a:pt x="94" y="193"/>
                  </a:lnTo>
                  <a:lnTo>
                    <a:pt x="0" y="383"/>
                  </a:lnTo>
                  <a:close/>
                </a:path>
              </a:pathLst>
            </a:custGeom>
            <a:solidFill>
              <a:srgbClr val="EF533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09585"/>
              <a:endParaRPr lang="zh-CN" altLang="en-US">
                <a:solidFill>
                  <a:prstClr val="black"/>
                </a:solidFill>
                <a:latin typeface="Calibri" panose="020F0502020204030204"/>
                <a:ea typeface="等线" panose="02010600030101010101" pitchFamily="2" charset="-122"/>
              </a:endParaRPr>
            </a:p>
          </p:txBody>
        </p:sp>
        <p:sp>
          <p:nvSpPr>
            <p:cNvPr id="26658" name="Freeform 8"/>
            <p:cNvSpPr>
              <a:spLocks/>
            </p:cNvSpPr>
            <p:nvPr/>
          </p:nvSpPr>
          <p:spPr bwMode="auto">
            <a:xfrm>
              <a:off x="0" y="84137"/>
              <a:ext cx="717550" cy="608012"/>
            </a:xfrm>
            <a:custGeom>
              <a:avLst/>
              <a:gdLst>
                <a:gd name="T0" fmla="*/ 0 w 452"/>
                <a:gd name="T1" fmla="*/ 2147483647 h 383"/>
                <a:gd name="T2" fmla="*/ 2147483647 w 452"/>
                <a:gd name="T3" fmla="*/ 2147483647 h 383"/>
                <a:gd name="T4" fmla="*/ 2147483647 w 452"/>
                <a:gd name="T5" fmla="*/ 0 h 383"/>
                <a:gd name="T6" fmla="*/ 0 w 452"/>
                <a:gd name="T7" fmla="*/ 0 h 383"/>
                <a:gd name="T8" fmla="*/ 2147483647 w 452"/>
                <a:gd name="T9" fmla="*/ 2147483647 h 383"/>
                <a:gd name="T10" fmla="*/ 0 w 452"/>
                <a:gd name="T11" fmla="*/ 2147483647 h 38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52" h="383">
                  <a:moveTo>
                    <a:pt x="0" y="383"/>
                  </a:moveTo>
                  <a:lnTo>
                    <a:pt x="452" y="383"/>
                  </a:lnTo>
                  <a:lnTo>
                    <a:pt x="452" y="0"/>
                  </a:lnTo>
                  <a:lnTo>
                    <a:pt x="0" y="0"/>
                  </a:lnTo>
                  <a:lnTo>
                    <a:pt x="94" y="193"/>
                  </a:lnTo>
                  <a:lnTo>
                    <a:pt x="0" y="38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pPr defTabSz="609585"/>
              <a:endParaRPr lang="zh-CN" altLang="en-US">
                <a:solidFill>
                  <a:prstClr val="black"/>
                </a:solidFill>
                <a:latin typeface="Calibri" panose="020F0502020204030204"/>
                <a:ea typeface="等线" panose="02010600030101010101" pitchFamily="2" charset="-122"/>
              </a:endParaRPr>
            </a:p>
          </p:txBody>
        </p:sp>
        <p:sp>
          <p:nvSpPr>
            <p:cNvPr id="26659" name="Freeform 9"/>
            <p:cNvSpPr>
              <a:spLocks/>
            </p:cNvSpPr>
            <p:nvPr/>
          </p:nvSpPr>
          <p:spPr bwMode="auto">
            <a:xfrm>
              <a:off x="95250" y="84137"/>
              <a:ext cx="622300" cy="608012"/>
            </a:xfrm>
            <a:custGeom>
              <a:avLst/>
              <a:gdLst>
                <a:gd name="T0" fmla="*/ 2147483647 w 392"/>
                <a:gd name="T1" fmla="*/ 0 h 383"/>
                <a:gd name="T2" fmla="*/ 2147483647 w 392"/>
                <a:gd name="T3" fmla="*/ 0 h 383"/>
                <a:gd name="T4" fmla="*/ 0 w 392"/>
                <a:gd name="T5" fmla="*/ 2147483647 h 383"/>
                <a:gd name="T6" fmla="*/ 2147483647 w 392"/>
                <a:gd name="T7" fmla="*/ 2147483647 h 383"/>
                <a:gd name="T8" fmla="*/ 2147483647 w 392"/>
                <a:gd name="T9" fmla="*/ 0 h 38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92" h="383">
                  <a:moveTo>
                    <a:pt x="392" y="0"/>
                  </a:moveTo>
                  <a:lnTo>
                    <a:pt x="392" y="0"/>
                  </a:lnTo>
                  <a:lnTo>
                    <a:pt x="0" y="383"/>
                  </a:lnTo>
                  <a:lnTo>
                    <a:pt x="392" y="383"/>
                  </a:lnTo>
                  <a:lnTo>
                    <a:pt x="392" y="0"/>
                  </a:lnTo>
                  <a:close/>
                </a:path>
              </a:pathLst>
            </a:custGeom>
            <a:solidFill>
              <a:srgbClr val="D84B3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09585"/>
              <a:endParaRPr lang="zh-CN" altLang="en-US">
                <a:solidFill>
                  <a:prstClr val="black"/>
                </a:solidFill>
                <a:latin typeface="Calibri" panose="020F0502020204030204"/>
                <a:ea typeface="等线" panose="02010600030101010101" pitchFamily="2" charset="-122"/>
              </a:endParaRPr>
            </a:p>
          </p:txBody>
        </p:sp>
        <p:sp>
          <p:nvSpPr>
            <p:cNvPr id="26660" name="Freeform 10"/>
            <p:cNvSpPr>
              <a:spLocks/>
            </p:cNvSpPr>
            <p:nvPr/>
          </p:nvSpPr>
          <p:spPr bwMode="auto">
            <a:xfrm>
              <a:off x="95250" y="84137"/>
              <a:ext cx="622300" cy="608012"/>
            </a:xfrm>
            <a:custGeom>
              <a:avLst/>
              <a:gdLst>
                <a:gd name="T0" fmla="*/ 2147483647 w 392"/>
                <a:gd name="T1" fmla="*/ 0 h 383"/>
                <a:gd name="T2" fmla="*/ 2147483647 w 392"/>
                <a:gd name="T3" fmla="*/ 0 h 383"/>
                <a:gd name="T4" fmla="*/ 0 w 392"/>
                <a:gd name="T5" fmla="*/ 2147483647 h 383"/>
                <a:gd name="T6" fmla="*/ 2147483647 w 392"/>
                <a:gd name="T7" fmla="*/ 2147483647 h 383"/>
                <a:gd name="T8" fmla="*/ 2147483647 w 392"/>
                <a:gd name="T9" fmla="*/ 0 h 38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92" h="383">
                  <a:moveTo>
                    <a:pt x="392" y="0"/>
                  </a:moveTo>
                  <a:lnTo>
                    <a:pt x="392" y="0"/>
                  </a:lnTo>
                  <a:lnTo>
                    <a:pt x="0" y="383"/>
                  </a:lnTo>
                  <a:lnTo>
                    <a:pt x="392" y="383"/>
                  </a:lnTo>
                  <a:lnTo>
                    <a:pt x="39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pPr defTabSz="609585"/>
              <a:endParaRPr lang="zh-CN" altLang="en-US">
                <a:solidFill>
                  <a:prstClr val="black"/>
                </a:solidFill>
                <a:latin typeface="Calibri" panose="020F0502020204030204"/>
                <a:ea typeface="等线" panose="02010600030101010101" pitchFamily="2" charset="-122"/>
              </a:endParaRPr>
            </a:p>
          </p:txBody>
        </p:sp>
      </p:grpSp>
      <p:sp>
        <p:nvSpPr>
          <p:cNvPr id="26639" name="文本框 77"/>
          <p:cNvSpPr txBox="1">
            <a:spLocks noChangeArrowheads="1"/>
          </p:cNvSpPr>
          <p:nvPr/>
        </p:nvSpPr>
        <p:spPr bwMode="auto">
          <a:xfrm>
            <a:off x="4416943" y="4738358"/>
            <a:ext cx="205709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defTabSz="609585"/>
            <a:endParaRPr lang="zh-CN" altLang="en-US" sz="2800" b="1" dirty="0">
              <a:solidFill>
                <a:srgbClr val="404040"/>
              </a:solidFill>
              <a:latin typeface="微软雅黑" pitchFamily="34" charset="-122"/>
              <a:ea typeface="微软雅黑" pitchFamily="34" charset="-122"/>
            </a:endParaRPr>
          </a:p>
        </p:txBody>
      </p:sp>
      <p:sp>
        <p:nvSpPr>
          <p:cNvPr id="50" name="文本框 77">
            <a:extLst>
              <a:ext uri="{FF2B5EF4-FFF2-40B4-BE49-F238E27FC236}">
                <a16:creationId xmlns:a16="http://schemas.microsoft.com/office/drawing/2014/main" id="{940FC300-B443-48CF-AF28-38C31C5878A1}"/>
              </a:ext>
            </a:extLst>
          </p:cNvPr>
          <p:cNvSpPr txBox="1">
            <a:spLocks noChangeArrowheads="1"/>
          </p:cNvSpPr>
          <p:nvPr/>
        </p:nvSpPr>
        <p:spPr bwMode="auto">
          <a:xfrm>
            <a:off x="2923422" y="4057650"/>
            <a:ext cx="205709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defTabSz="609585"/>
            <a:r>
              <a:rPr lang="zh-CN" altLang="en-US" sz="2800" b="1" dirty="0">
                <a:solidFill>
                  <a:srgbClr val="404040"/>
                </a:solidFill>
                <a:latin typeface="微软雅黑" pitchFamily="34" charset="-122"/>
                <a:ea typeface="微软雅黑" pitchFamily="34" charset="-122"/>
              </a:rPr>
              <a:t>用户需求</a:t>
            </a:r>
          </a:p>
        </p:txBody>
      </p:sp>
      <p:sp>
        <p:nvSpPr>
          <p:cNvPr id="51" name="文本框 77">
            <a:extLst>
              <a:ext uri="{FF2B5EF4-FFF2-40B4-BE49-F238E27FC236}">
                <a16:creationId xmlns:a16="http://schemas.microsoft.com/office/drawing/2014/main" id="{4A6B13AB-5656-43AD-A549-D62C36F7A020}"/>
              </a:ext>
            </a:extLst>
          </p:cNvPr>
          <p:cNvSpPr txBox="1">
            <a:spLocks noChangeArrowheads="1"/>
          </p:cNvSpPr>
          <p:nvPr/>
        </p:nvSpPr>
        <p:spPr bwMode="auto">
          <a:xfrm>
            <a:off x="4528484" y="4738358"/>
            <a:ext cx="205709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defTabSz="609585"/>
            <a:r>
              <a:rPr lang="zh-CN" altLang="en-US" sz="2800" b="1" dirty="0">
                <a:solidFill>
                  <a:srgbClr val="404040"/>
                </a:solidFill>
                <a:latin typeface="微软雅黑" pitchFamily="34" charset="-122"/>
                <a:ea typeface="微软雅黑" pitchFamily="34" charset="-122"/>
              </a:rPr>
              <a:t>开发需求</a:t>
            </a:r>
          </a:p>
        </p:txBody>
      </p:sp>
      <p:sp>
        <p:nvSpPr>
          <p:cNvPr id="52" name="文本框 77">
            <a:extLst>
              <a:ext uri="{FF2B5EF4-FFF2-40B4-BE49-F238E27FC236}">
                <a16:creationId xmlns:a16="http://schemas.microsoft.com/office/drawing/2014/main" id="{825986E6-920D-48DF-834D-4FF9DBE9A9C0}"/>
              </a:ext>
            </a:extLst>
          </p:cNvPr>
          <p:cNvSpPr txBox="1">
            <a:spLocks noChangeArrowheads="1"/>
          </p:cNvSpPr>
          <p:nvPr/>
        </p:nvSpPr>
        <p:spPr bwMode="auto">
          <a:xfrm>
            <a:off x="6147735" y="4063152"/>
            <a:ext cx="205709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defTabSz="609585"/>
            <a:r>
              <a:rPr lang="zh-CN" altLang="en-US" sz="2800" b="1" dirty="0">
                <a:solidFill>
                  <a:srgbClr val="404040"/>
                </a:solidFill>
                <a:latin typeface="微软雅黑" pitchFamily="34" charset="-122"/>
                <a:ea typeface="微软雅黑" pitchFamily="34" charset="-122"/>
              </a:rPr>
              <a:t>功能分布</a:t>
            </a:r>
          </a:p>
        </p:txBody>
      </p:sp>
      <p:sp>
        <p:nvSpPr>
          <p:cNvPr id="53" name="文本框 77">
            <a:extLst>
              <a:ext uri="{FF2B5EF4-FFF2-40B4-BE49-F238E27FC236}">
                <a16:creationId xmlns:a16="http://schemas.microsoft.com/office/drawing/2014/main" id="{D18571E2-BD92-4ED7-BF65-F811C16A8350}"/>
              </a:ext>
            </a:extLst>
          </p:cNvPr>
          <p:cNvSpPr txBox="1">
            <a:spLocks noChangeArrowheads="1"/>
          </p:cNvSpPr>
          <p:nvPr/>
        </p:nvSpPr>
        <p:spPr bwMode="auto">
          <a:xfrm>
            <a:off x="7697610" y="4727735"/>
            <a:ext cx="205709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defTabSz="609585"/>
            <a:r>
              <a:rPr lang="zh-CN" altLang="en-US" sz="2800" b="1" dirty="0">
                <a:solidFill>
                  <a:srgbClr val="404040"/>
                </a:solidFill>
                <a:latin typeface="微软雅黑" pitchFamily="34" charset="-122"/>
                <a:ea typeface="微软雅黑" pitchFamily="34" charset="-122"/>
              </a:rPr>
              <a:t>技术实现</a:t>
            </a:r>
          </a:p>
        </p:txBody>
      </p:sp>
    </p:spTree>
    <p:extLst>
      <p:ext uri="{BB962C8B-B14F-4D97-AF65-F5344CB8AC3E}">
        <p14:creationId xmlns:p14="http://schemas.microsoft.com/office/powerpoint/2010/main" val="349734402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6627"/>
                                        </p:tgtEl>
                                        <p:attrNameLst>
                                          <p:attrName>style.visibility</p:attrName>
                                        </p:attrNameLst>
                                      </p:cBhvr>
                                      <p:to>
                                        <p:strVal val="visible"/>
                                      </p:to>
                                    </p:set>
                                    <p:animEffect transition="in" filter="wipe(left)">
                                      <p:cBhvr>
                                        <p:cTn id="7" dur="500"/>
                                        <p:tgtEl>
                                          <p:spTgt spid="26627"/>
                                        </p:tgtEl>
                                      </p:cBhvr>
                                    </p:animEffect>
                                  </p:childTnLst>
                                </p:cTn>
                              </p:par>
                              <p:par>
                                <p:cTn id="8" presetID="22" presetClass="entr" presetSubtype="8" fill="hold" nodeType="withEffect">
                                  <p:stCondLst>
                                    <p:cond delay="0"/>
                                  </p:stCondLst>
                                  <p:childTnLst>
                                    <p:set>
                                      <p:cBhvr>
                                        <p:cTn id="9" dur="1" fill="hold">
                                          <p:stCondLst>
                                            <p:cond delay="0"/>
                                          </p:stCondLst>
                                        </p:cTn>
                                        <p:tgtEl>
                                          <p:spTgt spid="26628"/>
                                        </p:tgtEl>
                                        <p:attrNameLst>
                                          <p:attrName>style.visibility</p:attrName>
                                        </p:attrNameLst>
                                      </p:cBhvr>
                                      <p:to>
                                        <p:strVal val="visible"/>
                                      </p:to>
                                    </p:set>
                                    <p:animEffect transition="in" filter="wipe(left)">
                                      <p:cBhvr>
                                        <p:cTn id="10" dur="500"/>
                                        <p:tgtEl>
                                          <p:spTgt spid="26628"/>
                                        </p:tgtEl>
                                      </p:cBhvr>
                                    </p:animEffect>
                                  </p:childTnLst>
                                </p:cTn>
                              </p:par>
                              <p:par>
                                <p:cTn id="11" presetID="22" presetClass="entr" presetSubtype="8" fill="hold" nodeType="withEffect">
                                  <p:stCondLst>
                                    <p:cond delay="0"/>
                                  </p:stCondLst>
                                  <p:childTnLst>
                                    <p:set>
                                      <p:cBhvr>
                                        <p:cTn id="12" dur="1" fill="hold">
                                          <p:stCondLst>
                                            <p:cond delay="0"/>
                                          </p:stCondLst>
                                        </p:cTn>
                                        <p:tgtEl>
                                          <p:spTgt spid="26629"/>
                                        </p:tgtEl>
                                        <p:attrNameLst>
                                          <p:attrName>style.visibility</p:attrName>
                                        </p:attrNameLst>
                                      </p:cBhvr>
                                      <p:to>
                                        <p:strVal val="visible"/>
                                      </p:to>
                                    </p:set>
                                    <p:animEffect transition="in" filter="wipe(left)">
                                      <p:cBhvr>
                                        <p:cTn id="13" dur="500"/>
                                        <p:tgtEl>
                                          <p:spTgt spid="26629"/>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27660"/>
                                        </p:tgtEl>
                                        <p:attrNameLst>
                                          <p:attrName>style.visibility</p:attrName>
                                        </p:attrNameLst>
                                      </p:cBhvr>
                                      <p:to>
                                        <p:strVal val="visible"/>
                                      </p:to>
                                    </p:set>
                                    <p:animEffect transition="in" filter="wipe(left)">
                                      <p:cBhvr>
                                        <p:cTn id="16" dur="500"/>
                                        <p:tgtEl>
                                          <p:spTgt spid="27660"/>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27661"/>
                                        </p:tgtEl>
                                        <p:attrNameLst>
                                          <p:attrName>style.visibility</p:attrName>
                                        </p:attrNameLst>
                                      </p:cBhvr>
                                      <p:to>
                                        <p:strVal val="visible"/>
                                      </p:to>
                                    </p:set>
                                    <p:animEffect transition="in" filter="wipe(left)">
                                      <p:cBhvr>
                                        <p:cTn id="19" dur="500"/>
                                        <p:tgtEl>
                                          <p:spTgt spid="27661"/>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27662"/>
                                        </p:tgtEl>
                                        <p:attrNameLst>
                                          <p:attrName>style.visibility</p:attrName>
                                        </p:attrNameLst>
                                      </p:cBhvr>
                                      <p:to>
                                        <p:strVal val="visible"/>
                                      </p:to>
                                    </p:set>
                                    <p:animEffect transition="in" filter="wipe(left)">
                                      <p:cBhvr>
                                        <p:cTn id="22" dur="500"/>
                                        <p:tgtEl>
                                          <p:spTgt spid="27662"/>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27663"/>
                                        </p:tgtEl>
                                        <p:attrNameLst>
                                          <p:attrName>style.visibility</p:attrName>
                                        </p:attrNameLst>
                                      </p:cBhvr>
                                      <p:to>
                                        <p:strVal val="visible"/>
                                      </p:to>
                                    </p:set>
                                    <p:animEffect transition="in" filter="wipe(left)">
                                      <p:cBhvr>
                                        <p:cTn id="25" dur="500"/>
                                        <p:tgtEl>
                                          <p:spTgt spid="27663"/>
                                        </p:tgtEl>
                                      </p:cBhvr>
                                    </p:animEffect>
                                  </p:childTnLst>
                                </p:cTn>
                              </p:par>
                              <p:par>
                                <p:cTn id="26" presetID="22" presetClass="entr" presetSubtype="8" fill="hold" nodeType="withEffect">
                                  <p:stCondLst>
                                    <p:cond delay="0"/>
                                  </p:stCondLst>
                                  <p:childTnLst>
                                    <p:set>
                                      <p:cBhvr>
                                        <p:cTn id="27" dur="1" fill="hold">
                                          <p:stCondLst>
                                            <p:cond delay="0"/>
                                          </p:stCondLst>
                                        </p:cTn>
                                        <p:tgtEl>
                                          <p:spTgt spid="26635"/>
                                        </p:tgtEl>
                                        <p:attrNameLst>
                                          <p:attrName>style.visibility</p:attrName>
                                        </p:attrNameLst>
                                      </p:cBhvr>
                                      <p:to>
                                        <p:strVal val="visible"/>
                                      </p:to>
                                    </p:set>
                                    <p:animEffect transition="in" filter="wipe(left)">
                                      <p:cBhvr>
                                        <p:cTn id="28" dur="500"/>
                                        <p:tgtEl>
                                          <p:spTgt spid="26635"/>
                                        </p:tgtEl>
                                      </p:cBhvr>
                                    </p:animEffect>
                                  </p:childTnLst>
                                </p:cTn>
                              </p:par>
                              <p:par>
                                <p:cTn id="29" presetID="22" presetClass="entr" presetSubtype="8" fill="hold" nodeType="withEffect">
                                  <p:stCondLst>
                                    <p:cond delay="0"/>
                                  </p:stCondLst>
                                  <p:childTnLst>
                                    <p:set>
                                      <p:cBhvr>
                                        <p:cTn id="30" dur="1" fill="hold">
                                          <p:stCondLst>
                                            <p:cond delay="0"/>
                                          </p:stCondLst>
                                        </p:cTn>
                                        <p:tgtEl>
                                          <p:spTgt spid="26636"/>
                                        </p:tgtEl>
                                        <p:attrNameLst>
                                          <p:attrName>style.visibility</p:attrName>
                                        </p:attrNameLst>
                                      </p:cBhvr>
                                      <p:to>
                                        <p:strVal val="visible"/>
                                      </p:to>
                                    </p:set>
                                    <p:animEffect transition="in" filter="wipe(left)">
                                      <p:cBhvr>
                                        <p:cTn id="31" dur="500"/>
                                        <p:tgtEl>
                                          <p:spTgt spid="26636"/>
                                        </p:tgtEl>
                                      </p:cBhvr>
                                    </p:animEffect>
                                  </p:childTnLst>
                                </p:cTn>
                              </p:par>
                              <p:par>
                                <p:cTn id="32" presetID="22" presetClass="entr" presetSubtype="8" fill="hold" nodeType="withEffect">
                                  <p:stCondLst>
                                    <p:cond delay="0"/>
                                  </p:stCondLst>
                                  <p:childTnLst>
                                    <p:set>
                                      <p:cBhvr>
                                        <p:cTn id="33" dur="1" fill="hold">
                                          <p:stCondLst>
                                            <p:cond delay="0"/>
                                          </p:stCondLst>
                                        </p:cTn>
                                        <p:tgtEl>
                                          <p:spTgt spid="26637"/>
                                        </p:tgtEl>
                                        <p:attrNameLst>
                                          <p:attrName>style.visibility</p:attrName>
                                        </p:attrNameLst>
                                      </p:cBhvr>
                                      <p:to>
                                        <p:strVal val="visible"/>
                                      </p:to>
                                    </p:set>
                                    <p:animEffect transition="in" filter="wipe(left)">
                                      <p:cBhvr>
                                        <p:cTn id="34" dur="500"/>
                                        <p:tgtEl>
                                          <p:spTgt spid="26637"/>
                                        </p:tgtEl>
                                      </p:cBhvr>
                                    </p:animEffect>
                                  </p:childTnLst>
                                </p:cTn>
                              </p:par>
                              <p:par>
                                <p:cTn id="35" presetID="22" presetClass="entr" presetSubtype="8" fill="hold" grpId="0" nodeType="withEffect" nodePh="1">
                                  <p:stCondLst>
                                    <p:cond delay="0"/>
                                  </p:stCondLst>
                                  <p:endCondLst>
                                    <p:cond evt="begin" delay="0">
                                      <p:tn val="35"/>
                                    </p:cond>
                                  </p:endCondLst>
                                  <p:childTnLst>
                                    <p:set>
                                      <p:cBhvr>
                                        <p:cTn id="36" dur="1" fill="hold">
                                          <p:stCondLst>
                                            <p:cond delay="0"/>
                                          </p:stCondLst>
                                        </p:cTn>
                                        <p:tgtEl>
                                          <p:spTgt spid="26639"/>
                                        </p:tgtEl>
                                        <p:attrNameLst>
                                          <p:attrName>style.visibility</p:attrName>
                                        </p:attrNameLst>
                                      </p:cBhvr>
                                      <p:to>
                                        <p:strVal val="visible"/>
                                      </p:to>
                                    </p:set>
                                    <p:animEffect transition="in" filter="wipe(left)">
                                      <p:cBhvr>
                                        <p:cTn id="37" dur="500"/>
                                        <p:tgtEl>
                                          <p:spTgt spid="26639"/>
                                        </p:tgtEl>
                                      </p:cBhvr>
                                    </p:animEffect>
                                  </p:childTnLst>
                                </p:cTn>
                              </p:par>
                              <p:par>
                                <p:cTn id="38" presetID="22" presetClass="entr" presetSubtype="8" fill="hold" grpId="0" nodeType="withEffect">
                                  <p:stCondLst>
                                    <p:cond delay="0"/>
                                  </p:stCondLst>
                                  <p:childTnLst>
                                    <p:set>
                                      <p:cBhvr>
                                        <p:cTn id="39" dur="1" fill="hold">
                                          <p:stCondLst>
                                            <p:cond delay="0"/>
                                          </p:stCondLst>
                                        </p:cTn>
                                        <p:tgtEl>
                                          <p:spTgt spid="50"/>
                                        </p:tgtEl>
                                        <p:attrNameLst>
                                          <p:attrName>style.visibility</p:attrName>
                                        </p:attrNameLst>
                                      </p:cBhvr>
                                      <p:to>
                                        <p:strVal val="visible"/>
                                      </p:to>
                                    </p:set>
                                    <p:animEffect transition="in" filter="wipe(left)">
                                      <p:cBhvr>
                                        <p:cTn id="40" dur="500"/>
                                        <p:tgtEl>
                                          <p:spTgt spid="50"/>
                                        </p:tgtEl>
                                      </p:cBhvr>
                                    </p:animEffect>
                                  </p:childTnLst>
                                </p:cTn>
                              </p:par>
                              <p:par>
                                <p:cTn id="41" presetID="22" presetClass="entr" presetSubtype="8" fill="hold" grpId="0" nodeType="withEffect">
                                  <p:stCondLst>
                                    <p:cond delay="0"/>
                                  </p:stCondLst>
                                  <p:childTnLst>
                                    <p:set>
                                      <p:cBhvr>
                                        <p:cTn id="42" dur="1" fill="hold">
                                          <p:stCondLst>
                                            <p:cond delay="0"/>
                                          </p:stCondLst>
                                        </p:cTn>
                                        <p:tgtEl>
                                          <p:spTgt spid="51"/>
                                        </p:tgtEl>
                                        <p:attrNameLst>
                                          <p:attrName>style.visibility</p:attrName>
                                        </p:attrNameLst>
                                      </p:cBhvr>
                                      <p:to>
                                        <p:strVal val="visible"/>
                                      </p:to>
                                    </p:set>
                                    <p:animEffect transition="in" filter="wipe(left)">
                                      <p:cBhvr>
                                        <p:cTn id="43" dur="500"/>
                                        <p:tgtEl>
                                          <p:spTgt spid="51"/>
                                        </p:tgtEl>
                                      </p:cBhvr>
                                    </p:animEffect>
                                  </p:childTnLst>
                                </p:cTn>
                              </p:par>
                              <p:par>
                                <p:cTn id="44" presetID="22" presetClass="entr" presetSubtype="8" fill="hold" grpId="0" nodeType="withEffect">
                                  <p:stCondLst>
                                    <p:cond delay="0"/>
                                  </p:stCondLst>
                                  <p:childTnLst>
                                    <p:set>
                                      <p:cBhvr>
                                        <p:cTn id="45" dur="1" fill="hold">
                                          <p:stCondLst>
                                            <p:cond delay="0"/>
                                          </p:stCondLst>
                                        </p:cTn>
                                        <p:tgtEl>
                                          <p:spTgt spid="52"/>
                                        </p:tgtEl>
                                        <p:attrNameLst>
                                          <p:attrName>style.visibility</p:attrName>
                                        </p:attrNameLst>
                                      </p:cBhvr>
                                      <p:to>
                                        <p:strVal val="visible"/>
                                      </p:to>
                                    </p:set>
                                    <p:animEffect transition="in" filter="wipe(left)">
                                      <p:cBhvr>
                                        <p:cTn id="46" dur="500"/>
                                        <p:tgtEl>
                                          <p:spTgt spid="52"/>
                                        </p:tgtEl>
                                      </p:cBhvr>
                                    </p:animEffect>
                                  </p:childTnLst>
                                </p:cTn>
                              </p:par>
                              <p:par>
                                <p:cTn id="47" presetID="22" presetClass="entr" presetSubtype="8" fill="hold" grpId="0" nodeType="withEffect">
                                  <p:stCondLst>
                                    <p:cond delay="0"/>
                                  </p:stCondLst>
                                  <p:childTnLst>
                                    <p:set>
                                      <p:cBhvr>
                                        <p:cTn id="48" dur="1" fill="hold">
                                          <p:stCondLst>
                                            <p:cond delay="0"/>
                                          </p:stCondLst>
                                        </p:cTn>
                                        <p:tgtEl>
                                          <p:spTgt spid="53"/>
                                        </p:tgtEl>
                                        <p:attrNameLst>
                                          <p:attrName>style.visibility</p:attrName>
                                        </p:attrNameLst>
                                      </p:cBhvr>
                                      <p:to>
                                        <p:strVal val="visible"/>
                                      </p:to>
                                    </p:set>
                                    <p:animEffect transition="in" filter="wipe(left)">
                                      <p:cBhvr>
                                        <p:cTn id="49"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60" grpId="0" animBg="1"/>
      <p:bldP spid="27661" grpId="0" animBg="1"/>
      <p:bldP spid="27662" grpId="0" animBg="1"/>
      <p:bldP spid="27663" grpId="0" animBg="1"/>
      <p:bldP spid="26639" grpId="0"/>
      <p:bldP spid="50" grpId="0"/>
      <p:bldP spid="51" grpId="0"/>
      <p:bldP spid="52" grpId="0"/>
      <p:bldP spid="53"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任意多边形 2"/>
          <p:cNvSpPr>
            <a:spLocks/>
          </p:cNvSpPr>
          <p:nvPr/>
        </p:nvSpPr>
        <p:spPr bwMode="auto">
          <a:xfrm>
            <a:off x="-103771" y="4155037"/>
            <a:ext cx="12192000" cy="2644775"/>
          </a:xfrm>
          <a:custGeom>
            <a:avLst/>
            <a:gdLst>
              <a:gd name="T0" fmla="*/ 8360180 w 12192000"/>
              <a:gd name="T1" fmla="*/ 0 h 2644815"/>
              <a:gd name="T2" fmla="*/ 12192000 w 12192000"/>
              <a:gd name="T3" fmla="*/ 844900 h 2644815"/>
              <a:gd name="T4" fmla="*/ 12192000 w 12192000"/>
              <a:gd name="T5" fmla="*/ 2644655 h 2644815"/>
              <a:gd name="T6" fmla="*/ 0 w 12192000"/>
              <a:gd name="T7" fmla="*/ 2644655 h 2644815"/>
              <a:gd name="T8" fmla="*/ 0 w 12192000"/>
              <a:gd name="T9" fmla="*/ 1458323 h 2644815"/>
              <a:gd name="T10" fmla="*/ 144023 w 12192000"/>
              <a:gd name="T11" fmla="*/ 1451077 h 2644815"/>
              <a:gd name="T12" fmla="*/ 8360180 w 12192000"/>
              <a:gd name="T13" fmla="*/ 0 h 264481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192000" h="2644815">
                <a:moveTo>
                  <a:pt x="8360180" y="0"/>
                </a:moveTo>
                <a:lnTo>
                  <a:pt x="12192000" y="844952"/>
                </a:lnTo>
                <a:lnTo>
                  <a:pt x="12192000" y="2644815"/>
                </a:lnTo>
                <a:lnTo>
                  <a:pt x="0" y="2644815"/>
                </a:lnTo>
                <a:lnTo>
                  <a:pt x="0" y="1458411"/>
                </a:lnTo>
                <a:lnTo>
                  <a:pt x="144023" y="1451165"/>
                </a:lnTo>
                <a:lnTo>
                  <a:pt x="8360180" y="0"/>
                </a:lnTo>
                <a:close/>
              </a:path>
            </a:pathLst>
          </a:custGeom>
          <a:solidFill>
            <a:srgbClr val="404040"/>
          </a:solidFill>
          <a:ln w="25400" cap="flat" cmpd="sng">
            <a:solidFill>
              <a:srgbClr val="000000">
                <a:alpha val="0"/>
              </a:srgbClr>
            </a:solidFill>
            <a:round/>
            <a:headEnd/>
            <a:tailEnd/>
          </a:ln>
        </p:spPr>
        <p:txBody>
          <a:bodyPr lIns="0" tIns="0" rIns="0" bIns="0" anchor="ctr"/>
          <a:lstStyle/>
          <a:p>
            <a:pPr defTabSz="609585"/>
            <a:endParaRPr lang="zh-CN" altLang="en-US" dirty="0">
              <a:solidFill>
                <a:prstClr val="black"/>
              </a:solidFill>
              <a:latin typeface="Calibri" panose="020F0502020204030204"/>
              <a:ea typeface="等线" panose="02010600030101010101" pitchFamily="2" charset="-122"/>
            </a:endParaRPr>
          </a:p>
        </p:txBody>
      </p:sp>
      <p:sp>
        <p:nvSpPr>
          <p:cNvPr id="2" name="文本框 1">
            <a:extLst>
              <a:ext uri="{FF2B5EF4-FFF2-40B4-BE49-F238E27FC236}">
                <a16:creationId xmlns:a16="http://schemas.microsoft.com/office/drawing/2014/main" id="{B410664D-8FA9-4E04-98DC-C81EBE674EEE}"/>
              </a:ext>
            </a:extLst>
          </p:cNvPr>
          <p:cNvSpPr txBox="1"/>
          <p:nvPr/>
        </p:nvSpPr>
        <p:spPr>
          <a:xfrm>
            <a:off x="6985788" y="5237543"/>
            <a:ext cx="3118047" cy="769441"/>
          </a:xfrm>
          <a:prstGeom prst="rect">
            <a:avLst/>
          </a:prstGeom>
          <a:noFill/>
        </p:spPr>
        <p:txBody>
          <a:bodyPr wrap="square" rtlCol="0">
            <a:spAutoFit/>
          </a:bodyPr>
          <a:lstStyle/>
          <a:p>
            <a:r>
              <a:rPr lang="zh-CN" altLang="en-US" sz="4400" b="1" dirty="0">
                <a:solidFill>
                  <a:schemeClr val="bg1"/>
                </a:solidFill>
              </a:rPr>
              <a:t>用户需求</a:t>
            </a:r>
          </a:p>
        </p:txBody>
      </p:sp>
      <p:sp>
        <p:nvSpPr>
          <p:cNvPr id="3" name="文本框 2">
            <a:extLst>
              <a:ext uri="{FF2B5EF4-FFF2-40B4-BE49-F238E27FC236}">
                <a16:creationId xmlns:a16="http://schemas.microsoft.com/office/drawing/2014/main" id="{EA2518EF-3EA3-463B-A25B-444524C55107}"/>
              </a:ext>
            </a:extLst>
          </p:cNvPr>
          <p:cNvSpPr txBox="1"/>
          <p:nvPr/>
        </p:nvSpPr>
        <p:spPr>
          <a:xfrm>
            <a:off x="1091422" y="797510"/>
            <a:ext cx="9393898" cy="5262979"/>
          </a:xfrm>
          <a:prstGeom prst="rect">
            <a:avLst/>
          </a:prstGeom>
          <a:noFill/>
        </p:spPr>
        <p:txBody>
          <a:bodyPr wrap="square" rtlCol="0">
            <a:spAutoFit/>
          </a:bodyPr>
          <a:lstStyle/>
          <a:p>
            <a:r>
              <a:rPr lang="zh-CN" altLang="zh-CN" sz="2400" b="1" dirty="0"/>
              <a:t>统计</a:t>
            </a:r>
            <a:r>
              <a:rPr lang="en-US" altLang="zh-CN" sz="2400" b="1" dirty="0"/>
              <a:t>--</a:t>
            </a:r>
            <a:r>
              <a:rPr lang="zh-CN" altLang="zh-CN" sz="2400" b="1" dirty="0"/>
              <a:t>童</a:t>
            </a:r>
            <a:r>
              <a:rPr lang="en-US" altLang="zh-CN" sz="2400" b="1" dirty="0"/>
              <a:t>X:</a:t>
            </a:r>
            <a:r>
              <a:rPr lang="zh-CN" altLang="en-US" sz="1600" b="1" dirty="0">
                <a:hlinkClick r:id="rId2" action="ppaction://hlinkfile"/>
              </a:rPr>
              <a:t>项目计划</a:t>
            </a:r>
            <a:r>
              <a:rPr lang="en-US" altLang="zh-CN" sz="1600" b="1" dirty="0">
                <a:hlinkClick r:id="rId2" action="ppaction://hlinkfile"/>
              </a:rPr>
              <a:t>\</a:t>
            </a:r>
            <a:r>
              <a:rPr lang="zh-CN" altLang="en-US" sz="1600" b="1" dirty="0">
                <a:hlinkClick r:id="rId2" action="ppaction://hlinkfile"/>
              </a:rPr>
              <a:t>统计用户代表</a:t>
            </a:r>
            <a:r>
              <a:rPr lang="en-US" altLang="zh-CN" sz="1600" b="1" dirty="0">
                <a:hlinkClick r:id="rId2" action="ppaction://hlinkfile"/>
              </a:rPr>
              <a:t>.m4a</a:t>
            </a:r>
            <a:endParaRPr lang="zh-CN" altLang="zh-CN" sz="1600" b="1" dirty="0"/>
          </a:p>
          <a:p>
            <a:r>
              <a:rPr lang="zh-CN" altLang="zh-CN" sz="2400" dirty="0"/>
              <a:t>“对于书籍因为我个人的原因，书籍最多是外借，扔或者卖是不可能出现的，这样势必会出现无处安放的问题。” </a:t>
            </a:r>
            <a:r>
              <a:rPr lang="en-US" altLang="zh-CN" sz="2400" dirty="0"/>
              <a:t>  </a:t>
            </a:r>
          </a:p>
          <a:p>
            <a:r>
              <a:rPr lang="zh-CN" altLang="zh-CN" sz="2400" dirty="0">
                <a:solidFill>
                  <a:srgbClr val="FF0000"/>
                </a:solidFill>
              </a:rPr>
              <a:t>问题：大量堆积；无处安放</a:t>
            </a:r>
          </a:p>
          <a:p>
            <a:endParaRPr lang="en-US" altLang="zh-CN" sz="2000" dirty="0"/>
          </a:p>
          <a:p>
            <a:r>
              <a:rPr lang="zh-CN" altLang="zh-CN" sz="2400" b="1" dirty="0"/>
              <a:t>软工</a:t>
            </a:r>
            <a:r>
              <a:rPr lang="en-US" altLang="zh-CN" sz="2400" b="1" dirty="0"/>
              <a:t>—</a:t>
            </a:r>
            <a:r>
              <a:rPr lang="zh-CN" altLang="zh-CN" sz="2400" b="1" dirty="0"/>
              <a:t>李</a:t>
            </a:r>
            <a:r>
              <a:rPr lang="en-US" altLang="zh-CN" sz="2400" b="1" dirty="0"/>
              <a:t>XX:</a:t>
            </a:r>
            <a:r>
              <a:rPr lang="zh-CN" altLang="en-US" sz="1600" b="1" dirty="0">
                <a:hlinkClick r:id="rId3" action="ppaction://hlinkfile"/>
              </a:rPr>
              <a:t>项目计划</a:t>
            </a:r>
            <a:r>
              <a:rPr lang="en-US" altLang="zh-CN" sz="1600" b="1" dirty="0">
                <a:hlinkClick r:id="rId3" action="ppaction://hlinkfile"/>
              </a:rPr>
              <a:t>\</a:t>
            </a:r>
            <a:r>
              <a:rPr lang="zh-CN" altLang="en-US" sz="1600" b="1" dirty="0">
                <a:hlinkClick r:id="rId3" action="ppaction://hlinkfile"/>
              </a:rPr>
              <a:t>软工用户代表</a:t>
            </a:r>
            <a:r>
              <a:rPr lang="en-US" altLang="zh-CN" sz="1600" b="1" dirty="0">
                <a:hlinkClick r:id="rId3" action="ppaction://hlinkfile"/>
              </a:rPr>
              <a:t>.m4a</a:t>
            </a:r>
            <a:endParaRPr lang="zh-CN" altLang="zh-CN" sz="1600" b="1" dirty="0"/>
          </a:p>
          <a:p>
            <a:r>
              <a:rPr lang="en-US" altLang="zh-CN" sz="2000" dirty="0"/>
              <a:t> </a:t>
            </a:r>
            <a:r>
              <a:rPr lang="zh-CN" altLang="zh-CN" sz="2000" dirty="0"/>
              <a:t>“就是，最近确实对书籍有需求，比如我们要做小程序，我就需要去找相关的书学习 虽然图书馆有些能借到，但是从小养成的习惯，就很想在书上勾画，又碍于是图书馆的书，就不太好，然后我说去闲鱼买旧书，但又没有，就很烦。”</a:t>
            </a:r>
          </a:p>
          <a:p>
            <a:r>
              <a:rPr lang="zh-CN" altLang="zh-CN" sz="2000" dirty="0"/>
              <a:t>“另外有些图书馆的书都被借走了，我就只有选择其他的书。”</a:t>
            </a:r>
            <a:endParaRPr lang="en-US" altLang="zh-CN" sz="2000" dirty="0"/>
          </a:p>
          <a:p>
            <a:r>
              <a:rPr lang="en-US" altLang="zh-CN" sz="2000" dirty="0">
                <a:solidFill>
                  <a:srgbClr val="FF0000"/>
                </a:solidFill>
              </a:rPr>
              <a:t> </a:t>
            </a:r>
            <a:r>
              <a:rPr lang="zh-CN" altLang="zh-CN" sz="2000" dirty="0">
                <a:solidFill>
                  <a:srgbClr val="FF0000"/>
                </a:solidFill>
              </a:rPr>
              <a:t>问题：</a:t>
            </a:r>
            <a:r>
              <a:rPr lang="zh-CN" altLang="en-US" sz="2000" dirty="0">
                <a:solidFill>
                  <a:srgbClr val="FF0000"/>
                </a:solidFill>
              </a:rPr>
              <a:t>对旧书的需求</a:t>
            </a:r>
            <a:endParaRPr lang="en-US" altLang="zh-CN" sz="2000" dirty="0">
              <a:solidFill>
                <a:srgbClr val="FF0000"/>
              </a:solidFill>
            </a:endParaRPr>
          </a:p>
          <a:p>
            <a:r>
              <a:rPr lang="en-US" altLang="zh-CN" sz="2000" dirty="0">
                <a:solidFill>
                  <a:srgbClr val="FF0000"/>
                </a:solidFill>
              </a:rPr>
              <a:t>              </a:t>
            </a:r>
            <a:r>
              <a:rPr lang="zh-CN" altLang="en-US" sz="2000" dirty="0">
                <a:solidFill>
                  <a:srgbClr val="FF0000"/>
                </a:solidFill>
              </a:rPr>
              <a:t>方便些的需求</a:t>
            </a:r>
            <a:endParaRPr lang="en-US" altLang="zh-CN" sz="2000" dirty="0">
              <a:solidFill>
                <a:srgbClr val="FF0000"/>
              </a:solidFill>
            </a:endParaRPr>
          </a:p>
          <a:p>
            <a:endParaRPr lang="zh-CN" altLang="zh-CN" sz="2000" dirty="0"/>
          </a:p>
          <a:p>
            <a:endParaRPr lang="en-US" altLang="zh-CN" sz="2000" dirty="0"/>
          </a:p>
          <a:p>
            <a:endParaRPr lang="en-US" altLang="zh-CN" dirty="0"/>
          </a:p>
          <a:p>
            <a:endParaRPr lang="zh-CN" altLang="en-US" dirty="0"/>
          </a:p>
        </p:txBody>
      </p:sp>
      <p:sp>
        <p:nvSpPr>
          <p:cNvPr id="4" name="文本框 3">
            <a:extLst>
              <a:ext uri="{FF2B5EF4-FFF2-40B4-BE49-F238E27FC236}">
                <a16:creationId xmlns:a16="http://schemas.microsoft.com/office/drawing/2014/main" id="{B2551AE4-7289-4D7D-8019-4EE0A7BACF89}"/>
              </a:ext>
            </a:extLst>
          </p:cNvPr>
          <p:cNvSpPr txBox="1"/>
          <p:nvPr/>
        </p:nvSpPr>
        <p:spPr>
          <a:xfrm>
            <a:off x="444689" y="233189"/>
            <a:ext cx="184731" cy="646331"/>
          </a:xfrm>
          <a:prstGeom prst="rect">
            <a:avLst/>
          </a:prstGeom>
          <a:noFill/>
        </p:spPr>
        <p:txBody>
          <a:bodyPr wrap="none" rtlCol="0">
            <a:spAutoFit/>
          </a:bodyPr>
          <a:lstStyle/>
          <a:p>
            <a:endParaRPr lang="zh-CN" altLang="zh-CN" dirty="0"/>
          </a:p>
          <a:p>
            <a:endParaRPr lang="zh-CN" altLang="en-US" dirty="0"/>
          </a:p>
        </p:txBody>
      </p:sp>
      <p:pic>
        <p:nvPicPr>
          <p:cNvPr id="20" name="组合 35">
            <a:extLst>
              <a:ext uri="{FF2B5EF4-FFF2-40B4-BE49-F238E27FC236}">
                <a16:creationId xmlns:a16="http://schemas.microsoft.com/office/drawing/2014/main" id="{84F7A289-4FFC-475D-9ED3-A18C3A0DFB51}"/>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9420" y="2619028"/>
            <a:ext cx="409575" cy="1030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组合 47">
            <a:extLst>
              <a:ext uri="{FF2B5EF4-FFF2-40B4-BE49-F238E27FC236}">
                <a16:creationId xmlns:a16="http://schemas.microsoft.com/office/drawing/2014/main" id="{D7866C96-9599-4ECE-BBC4-7B5E634CBDD7}"/>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6427" y="870097"/>
            <a:ext cx="407987" cy="1030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9712204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9938"/>
                                        </p:tgtEl>
                                        <p:attrNameLst>
                                          <p:attrName>style.visibility</p:attrName>
                                        </p:attrNameLst>
                                      </p:cBhvr>
                                      <p:to>
                                        <p:strVal val="visible"/>
                                      </p:to>
                                    </p:set>
                                    <p:animEffect transition="in" filter="fade">
                                      <p:cBhvr>
                                        <p:cTn id="7" dur="1000"/>
                                        <p:tgtEl>
                                          <p:spTgt spid="39938"/>
                                        </p:tgtEl>
                                      </p:cBhvr>
                                    </p:animEffect>
                                    <p:anim calcmode="lin" valueType="num">
                                      <p:cBhvr>
                                        <p:cTn id="8" dur="1000" fill="hold"/>
                                        <p:tgtEl>
                                          <p:spTgt spid="39938"/>
                                        </p:tgtEl>
                                        <p:attrNameLst>
                                          <p:attrName>ppt_x</p:attrName>
                                        </p:attrNameLst>
                                      </p:cBhvr>
                                      <p:tavLst>
                                        <p:tav tm="0">
                                          <p:val>
                                            <p:strVal val="#ppt_x"/>
                                          </p:val>
                                        </p:tav>
                                        <p:tav tm="100000">
                                          <p:val>
                                            <p:strVal val="#ppt_x"/>
                                          </p:val>
                                        </p:tav>
                                      </p:tavLst>
                                    </p:anim>
                                    <p:anim calcmode="lin" valueType="num">
                                      <p:cBhvr>
                                        <p:cTn id="9" dur="1000" fill="hold"/>
                                        <p:tgtEl>
                                          <p:spTgt spid="39938"/>
                                        </p:tgtEl>
                                        <p:attrNameLst>
                                          <p:attrName>ppt_y</p:attrName>
                                        </p:attrNameLst>
                                      </p:cBhvr>
                                      <p:tavLst>
                                        <p:tav tm="0">
                                          <p:val>
                                            <p:strVal val="#ppt_y+.1"/>
                                          </p:val>
                                        </p:tav>
                                        <p:tav tm="100000">
                                          <p:val>
                                            <p:strVal val="#ppt_y"/>
                                          </p:val>
                                        </p:tav>
                                      </p:tavLst>
                                    </p:anim>
                                  </p:childTnLst>
                                </p:cTn>
                              </p:par>
                              <p:par>
                                <p:cTn id="10" presetID="10" presetClass="entr" presetSubtype="0" fill="hold" nodeType="with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par>
                                <p:cTn id="13" presetID="10" presetClass="entr" presetSubtype="0" fill="hold" nodeType="with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38"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任意多边形 2"/>
          <p:cNvSpPr>
            <a:spLocks/>
          </p:cNvSpPr>
          <p:nvPr/>
        </p:nvSpPr>
        <p:spPr bwMode="auto">
          <a:xfrm>
            <a:off x="-62475" y="4213225"/>
            <a:ext cx="12192000" cy="2644775"/>
          </a:xfrm>
          <a:custGeom>
            <a:avLst/>
            <a:gdLst>
              <a:gd name="T0" fmla="*/ 8360180 w 12192000"/>
              <a:gd name="T1" fmla="*/ 0 h 2644815"/>
              <a:gd name="T2" fmla="*/ 12192000 w 12192000"/>
              <a:gd name="T3" fmla="*/ 844900 h 2644815"/>
              <a:gd name="T4" fmla="*/ 12192000 w 12192000"/>
              <a:gd name="T5" fmla="*/ 2644655 h 2644815"/>
              <a:gd name="T6" fmla="*/ 0 w 12192000"/>
              <a:gd name="T7" fmla="*/ 2644655 h 2644815"/>
              <a:gd name="T8" fmla="*/ 0 w 12192000"/>
              <a:gd name="T9" fmla="*/ 1458323 h 2644815"/>
              <a:gd name="T10" fmla="*/ 144023 w 12192000"/>
              <a:gd name="T11" fmla="*/ 1451077 h 2644815"/>
              <a:gd name="T12" fmla="*/ 8360180 w 12192000"/>
              <a:gd name="T13" fmla="*/ 0 h 264481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192000" h="2644815">
                <a:moveTo>
                  <a:pt x="8360180" y="0"/>
                </a:moveTo>
                <a:lnTo>
                  <a:pt x="12192000" y="844952"/>
                </a:lnTo>
                <a:lnTo>
                  <a:pt x="12192000" y="2644815"/>
                </a:lnTo>
                <a:lnTo>
                  <a:pt x="0" y="2644815"/>
                </a:lnTo>
                <a:lnTo>
                  <a:pt x="0" y="1458411"/>
                </a:lnTo>
                <a:lnTo>
                  <a:pt x="144023" y="1451165"/>
                </a:lnTo>
                <a:lnTo>
                  <a:pt x="8360180" y="0"/>
                </a:lnTo>
                <a:close/>
              </a:path>
            </a:pathLst>
          </a:custGeom>
          <a:solidFill>
            <a:srgbClr val="404040"/>
          </a:solidFill>
          <a:ln w="25400" cap="flat" cmpd="sng">
            <a:solidFill>
              <a:srgbClr val="000000">
                <a:alpha val="0"/>
              </a:srgbClr>
            </a:solidFill>
            <a:round/>
            <a:headEnd/>
            <a:tailEnd/>
          </a:ln>
        </p:spPr>
        <p:txBody>
          <a:bodyPr lIns="0" tIns="0" rIns="0" bIns="0" anchor="ctr"/>
          <a:lstStyle/>
          <a:p>
            <a:pPr defTabSz="609585"/>
            <a:endParaRPr lang="zh-CN" altLang="en-US" dirty="0">
              <a:solidFill>
                <a:prstClr val="black"/>
              </a:solidFill>
              <a:latin typeface="Calibri" panose="020F0502020204030204"/>
              <a:ea typeface="等线" panose="02010600030101010101" pitchFamily="2" charset="-122"/>
            </a:endParaRPr>
          </a:p>
        </p:txBody>
      </p:sp>
      <p:sp>
        <p:nvSpPr>
          <p:cNvPr id="2" name="文本框 1">
            <a:extLst>
              <a:ext uri="{FF2B5EF4-FFF2-40B4-BE49-F238E27FC236}">
                <a16:creationId xmlns:a16="http://schemas.microsoft.com/office/drawing/2014/main" id="{B410664D-8FA9-4E04-98DC-C81EBE674EEE}"/>
              </a:ext>
            </a:extLst>
          </p:cNvPr>
          <p:cNvSpPr txBox="1"/>
          <p:nvPr/>
        </p:nvSpPr>
        <p:spPr>
          <a:xfrm>
            <a:off x="6985788" y="5237543"/>
            <a:ext cx="3118047" cy="769441"/>
          </a:xfrm>
          <a:prstGeom prst="rect">
            <a:avLst/>
          </a:prstGeom>
          <a:noFill/>
        </p:spPr>
        <p:txBody>
          <a:bodyPr wrap="square" rtlCol="0">
            <a:spAutoFit/>
          </a:bodyPr>
          <a:lstStyle/>
          <a:p>
            <a:r>
              <a:rPr lang="zh-CN" altLang="en-US" sz="4400" b="1" dirty="0">
                <a:solidFill>
                  <a:schemeClr val="bg1"/>
                </a:solidFill>
              </a:rPr>
              <a:t>用户需求</a:t>
            </a:r>
          </a:p>
        </p:txBody>
      </p:sp>
      <p:sp>
        <p:nvSpPr>
          <p:cNvPr id="3" name="文本框 2">
            <a:extLst>
              <a:ext uri="{FF2B5EF4-FFF2-40B4-BE49-F238E27FC236}">
                <a16:creationId xmlns:a16="http://schemas.microsoft.com/office/drawing/2014/main" id="{EA2518EF-3EA3-463B-A25B-444524C55107}"/>
              </a:ext>
            </a:extLst>
          </p:cNvPr>
          <p:cNvSpPr txBox="1"/>
          <p:nvPr/>
        </p:nvSpPr>
        <p:spPr>
          <a:xfrm>
            <a:off x="1076914" y="1097948"/>
            <a:ext cx="9393898" cy="4247317"/>
          </a:xfrm>
          <a:prstGeom prst="rect">
            <a:avLst/>
          </a:prstGeom>
          <a:noFill/>
        </p:spPr>
        <p:txBody>
          <a:bodyPr wrap="square" rtlCol="0">
            <a:spAutoFit/>
          </a:bodyPr>
          <a:lstStyle/>
          <a:p>
            <a:r>
              <a:rPr lang="zh-CN" altLang="zh-CN" sz="2400" b="1" dirty="0"/>
              <a:t>统计</a:t>
            </a:r>
            <a:r>
              <a:rPr lang="en-US" altLang="zh-CN" sz="2400" b="1" dirty="0"/>
              <a:t>--</a:t>
            </a:r>
            <a:r>
              <a:rPr lang="zh-CN" altLang="zh-CN" sz="2400" b="1" dirty="0"/>
              <a:t>童</a:t>
            </a:r>
            <a:r>
              <a:rPr lang="en-US" altLang="zh-CN" sz="2400" b="1" dirty="0"/>
              <a:t>X:</a:t>
            </a:r>
            <a:endParaRPr lang="zh-CN" altLang="zh-CN" sz="2400" b="1" dirty="0"/>
          </a:p>
          <a:p>
            <a:r>
              <a:rPr lang="en-US" altLang="zh-CN" dirty="0"/>
              <a:t>“</a:t>
            </a:r>
            <a:r>
              <a:rPr lang="zh-CN" altLang="zh-CN" dirty="0"/>
              <a:t>还有一个就是书籍如果外借我会担心会不会被弄坏的问题，对于软件的话，我希望有一个分类以后的推荐功能，或者不定时的专题推荐 </a:t>
            </a:r>
            <a:r>
              <a:rPr lang="en-US" altLang="zh-CN" dirty="0"/>
              <a:t> “</a:t>
            </a:r>
            <a:endParaRPr lang="zh-CN" altLang="zh-CN" dirty="0"/>
          </a:p>
          <a:p>
            <a:r>
              <a:rPr lang="en-US" altLang="zh-CN" dirty="0"/>
              <a:t>                  </a:t>
            </a:r>
            <a:r>
              <a:rPr lang="zh-CN" altLang="en-US" dirty="0">
                <a:solidFill>
                  <a:srgbClr val="FF0000"/>
                </a:solidFill>
              </a:rPr>
              <a:t>需求</a:t>
            </a:r>
            <a:r>
              <a:rPr lang="zh-CN" altLang="zh-CN" dirty="0">
                <a:solidFill>
                  <a:srgbClr val="FF0000"/>
                </a:solidFill>
              </a:rPr>
              <a:t>：借出，甚至送出， 最好可以卖出</a:t>
            </a:r>
          </a:p>
          <a:p>
            <a:endParaRPr lang="en-US" altLang="zh-CN" sz="2000" dirty="0"/>
          </a:p>
          <a:p>
            <a:r>
              <a:rPr lang="zh-CN" altLang="zh-CN" sz="2400" b="1" dirty="0"/>
              <a:t>软工</a:t>
            </a:r>
            <a:r>
              <a:rPr lang="en-US" altLang="zh-CN" sz="2400" b="1" dirty="0"/>
              <a:t>—</a:t>
            </a:r>
            <a:r>
              <a:rPr lang="zh-CN" altLang="zh-CN" sz="2400" b="1" dirty="0"/>
              <a:t>李</a:t>
            </a:r>
            <a:r>
              <a:rPr lang="en-US" altLang="zh-CN" sz="2400" b="1" dirty="0"/>
              <a:t>XX:</a:t>
            </a:r>
            <a:endParaRPr lang="zh-CN" altLang="zh-CN" sz="2400" b="1" dirty="0"/>
          </a:p>
          <a:p>
            <a:r>
              <a:rPr lang="en-US" altLang="zh-CN" dirty="0"/>
              <a:t>“</a:t>
            </a:r>
            <a:r>
              <a:rPr lang="zh-CN" altLang="zh-CN" dirty="0"/>
              <a:t>就拿书籍交易来说的话，最好能直接在平台上进行交易，然后最好像闲鱼有个会话窗口，能进行买卖双方的交流。</a:t>
            </a:r>
          </a:p>
          <a:p>
            <a:r>
              <a:rPr lang="zh-CN" altLang="zh-CN" dirty="0"/>
              <a:t>然后就是能有个制度</a:t>
            </a:r>
            <a:r>
              <a:rPr lang="zh-CN" altLang="en-US" dirty="0"/>
              <a:t>，</a:t>
            </a:r>
            <a:r>
              <a:rPr lang="zh-CN" altLang="zh-CN" dirty="0"/>
              <a:t>毕竟现在很多鸽子，另外就是 我对交互美工这方面可能比较看重 如果界面很好看交互体验很好 那肯定很加分</a:t>
            </a:r>
            <a:r>
              <a:rPr lang="en-US" altLang="zh-CN" dirty="0"/>
              <a:t>”</a:t>
            </a:r>
            <a:endParaRPr lang="zh-CN" altLang="zh-CN" dirty="0"/>
          </a:p>
          <a:p>
            <a:r>
              <a:rPr lang="en-US" altLang="zh-CN" sz="2000" dirty="0"/>
              <a:t>               </a:t>
            </a:r>
            <a:r>
              <a:rPr lang="zh-CN" altLang="en-US" sz="2000" dirty="0">
                <a:solidFill>
                  <a:srgbClr val="FF0000"/>
                </a:solidFill>
              </a:rPr>
              <a:t>需求：用户沟通</a:t>
            </a:r>
            <a:r>
              <a:rPr lang="zh-CN" altLang="en-US" sz="2000">
                <a:solidFill>
                  <a:srgbClr val="FF0000"/>
                </a:solidFill>
              </a:rPr>
              <a:t>方便；制度需求；美观</a:t>
            </a:r>
            <a:endParaRPr lang="zh-CN" altLang="zh-CN" sz="2000" dirty="0"/>
          </a:p>
          <a:p>
            <a:endParaRPr lang="en-US" altLang="zh-CN" sz="2000" dirty="0"/>
          </a:p>
          <a:p>
            <a:endParaRPr lang="en-US" altLang="zh-CN" dirty="0"/>
          </a:p>
          <a:p>
            <a:endParaRPr lang="zh-CN" altLang="en-US" dirty="0"/>
          </a:p>
        </p:txBody>
      </p:sp>
      <p:sp>
        <p:nvSpPr>
          <p:cNvPr id="4" name="文本框 3">
            <a:extLst>
              <a:ext uri="{FF2B5EF4-FFF2-40B4-BE49-F238E27FC236}">
                <a16:creationId xmlns:a16="http://schemas.microsoft.com/office/drawing/2014/main" id="{67716595-0E66-45CC-BC5F-F7F04DC38418}"/>
              </a:ext>
            </a:extLst>
          </p:cNvPr>
          <p:cNvSpPr txBox="1"/>
          <p:nvPr/>
        </p:nvSpPr>
        <p:spPr>
          <a:xfrm>
            <a:off x="475807" y="291124"/>
            <a:ext cx="2459187" cy="461665"/>
          </a:xfrm>
          <a:prstGeom prst="rect">
            <a:avLst/>
          </a:prstGeom>
          <a:noFill/>
        </p:spPr>
        <p:txBody>
          <a:bodyPr wrap="square" rtlCol="0">
            <a:spAutoFit/>
          </a:bodyPr>
          <a:lstStyle/>
          <a:p>
            <a:r>
              <a:rPr lang="zh-CN" altLang="zh-CN" sz="2400" b="1" dirty="0"/>
              <a:t>对于平台的希望：</a:t>
            </a:r>
          </a:p>
        </p:txBody>
      </p:sp>
      <p:pic>
        <p:nvPicPr>
          <p:cNvPr id="20" name="组合 35">
            <a:extLst>
              <a:ext uri="{FF2B5EF4-FFF2-40B4-BE49-F238E27FC236}">
                <a16:creationId xmlns:a16="http://schemas.microsoft.com/office/drawing/2014/main" id="{D6B7E6CE-5E9F-4EA5-B290-6BC03F3DCDD3}"/>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7450" y="2586987"/>
            <a:ext cx="409575" cy="1030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组合 47">
            <a:extLst>
              <a:ext uri="{FF2B5EF4-FFF2-40B4-BE49-F238E27FC236}">
                <a16:creationId xmlns:a16="http://schemas.microsoft.com/office/drawing/2014/main" id="{6B349E32-3F24-43E4-9A1B-4CF13F948927}"/>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7450" y="1097948"/>
            <a:ext cx="407987" cy="1030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6319073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9938"/>
                                        </p:tgtEl>
                                        <p:attrNameLst>
                                          <p:attrName>style.visibility</p:attrName>
                                        </p:attrNameLst>
                                      </p:cBhvr>
                                      <p:to>
                                        <p:strVal val="visible"/>
                                      </p:to>
                                    </p:set>
                                    <p:animEffect transition="in" filter="fade">
                                      <p:cBhvr>
                                        <p:cTn id="7" dur="1000"/>
                                        <p:tgtEl>
                                          <p:spTgt spid="39938"/>
                                        </p:tgtEl>
                                      </p:cBhvr>
                                    </p:animEffect>
                                    <p:anim calcmode="lin" valueType="num">
                                      <p:cBhvr>
                                        <p:cTn id="8" dur="1000" fill="hold"/>
                                        <p:tgtEl>
                                          <p:spTgt spid="39938"/>
                                        </p:tgtEl>
                                        <p:attrNameLst>
                                          <p:attrName>ppt_x</p:attrName>
                                        </p:attrNameLst>
                                      </p:cBhvr>
                                      <p:tavLst>
                                        <p:tav tm="0">
                                          <p:val>
                                            <p:strVal val="#ppt_x"/>
                                          </p:val>
                                        </p:tav>
                                        <p:tav tm="100000">
                                          <p:val>
                                            <p:strVal val="#ppt_x"/>
                                          </p:val>
                                        </p:tav>
                                      </p:tavLst>
                                    </p:anim>
                                    <p:anim calcmode="lin" valueType="num">
                                      <p:cBhvr>
                                        <p:cTn id="9" dur="1000" fill="hold"/>
                                        <p:tgtEl>
                                          <p:spTgt spid="39938"/>
                                        </p:tgtEl>
                                        <p:attrNameLst>
                                          <p:attrName>ppt_y</p:attrName>
                                        </p:attrNameLst>
                                      </p:cBhvr>
                                      <p:tavLst>
                                        <p:tav tm="0">
                                          <p:val>
                                            <p:strVal val="#ppt_y+.1"/>
                                          </p:val>
                                        </p:tav>
                                        <p:tav tm="100000">
                                          <p:val>
                                            <p:strVal val="#ppt_y"/>
                                          </p:val>
                                        </p:tav>
                                      </p:tavLst>
                                    </p:anim>
                                  </p:childTnLst>
                                </p:cTn>
                              </p:par>
                              <p:par>
                                <p:cTn id="10" presetID="10" presetClass="entr" presetSubtype="0" fill="hold" nodeType="with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par>
                                <p:cTn id="13" presetID="10" presetClass="entr" presetSubtype="0" fill="hold" nodeType="with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38"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任意多边形 2"/>
          <p:cNvSpPr>
            <a:spLocks/>
          </p:cNvSpPr>
          <p:nvPr/>
        </p:nvSpPr>
        <p:spPr bwMode="auto">
          <a:xfrm>
            <a:off x="0" y="4171930"/>
            <a:ext cx="12192000" cy="2644775"/>
          </a:xfrm>
          <a:custGeom>
            <a:avLst/>
            <a:gdLst>
              <a:gd name="T0" fmla="*/ 8360180 w 12192000"/>
              <a:gd name="T1" fmla="*/ 0 h 2644815"/>
              <a:gd name="T2" fmla="*/ 12192000 w 12192000"/>
              <a:gd name="T3" fmla="*/ 844900 h 2644815"/>
              <a:gd name="T4" fmla="*/ 12192000 w 12192000"/>
              <a:gd name="T5" fmla="*/ 2644655 h 2644815"/>
              <a:gd name="T6" fmla="*/ 0 w 12192000"/>
              <a:gd name="T7" fmla="*/ 2644655 h 2644815"/>
              <a:gd name="T8" fmla="*/ 0 w 12192000"/>
              <a:gd name="T9" fmla="*/ 1458323 h 2644815"/>
              <a:gd name="T10" fmla="*/ 144023 w 12192000"/>
              <a:gd name="T11" fmla="*/ 1451077 h 2644815"/>
              <a:gd name="T12" fmla="*/ 8360180 w 12192000"/>
              <a:gd name="T13" fmla="*/ 0 h 264481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192000" h="2644815">
                <a:moveTo>
                  <a:pt x="8360180" y="0"/>
                </a:moveTo>
                <a:lnTo>
                  <a:pt x="12192000" y="844952"/>
                </a:lnTo>
                <a:lnTo>
                  <a:pt x="12192000" y="2644815"/>
                </a:lnTo>
                <a:lnTo>
                  <a:pt x="0" y="2644815"/>
                </a:lnTo>
                <a:lnTo>
                  <a:pt x="0" y="1458411"/>
                </a:lnTo>
                <a:lnTo>
                  <a:pt x="144023" y="1451165"/>
                </a:lnTo>
                <a:lnTo>
                  <a:pt x="8360180" y="0"/>
                </a:lnTo>
                <a:close/>
              </a:path>
            </a:pathLst>
          </a:custGeom>
          <a:solidFill>
            <a:srgbClr val="404040"/>
          </a:solidFill>
          <a:ln w="25400" cap="flat" cmpd="sng">
            <a:solidFill>
              <a:srgbClr val="000000">
                <a:alpha val="0"/>
              </a:srgbClr>
            </a:solidFill>
            <a:round/>
            <a:headEnd/>
            <a:tailEnd/>
          </a:ln>
        </p:spPr>
        <p:txBody>
          <a:bodyPr lIns="0" tIns="0" rIns="0" bIns="0" anchor="ctr"/>
          <a:lstStyle/>
          <a:p>
            <a:pPr defTabSz="609585"/>
            <a:endParaRPr lang="zh-CN" altLang="en-US" dirty="0">
              <a:solidFill>
                <a:prstClr val="black"/>
              </a:solidFill>
              <a:latin typeface="Calibri" panose="020F0502020204030204"/>
              <a:ea typeface="等线" panose="02010600030101010101" pitchFamily="2" charset="-122"/>
            </a:endParaRPr>
          </a:p>
        </p:txBody>
      </p:sp>
      <p:sp>
        <p:nvSpPr>
          <p:cNvPr id="2" name="矩形 1">
            <a:extLst>
              <a:ext uri="{FF2B5EF4-FFF2-40B4-BE49-F238E27FC236}">
                <a16:creationId xmlns:a16="http://schemas.microsoft.com/office/drawing/2014/main" id="{EC984393-1B76-41EB-98C0-96D9777AA1B0}"/>
              </a:ext>
            </a:extLst>
          </p:cNvPr>
          <p:cNvSpPr/>
          <p:nvPr/>
        </p:nvSpPr>
        <p:spPr>
          <a:xfrm>
            <a:off x="784368" y="655243"/>
            <a:ext cx="9822180" cy="3231654"/>
          </a:xfrm>
          <a:prstGeom prst="rect">
            <a:avLst/>
          </a:prstGeom>
        </p:spPr>
        <p:txBody>
          <a:bodyPr wrap="square">
            <a:spAutoFit/>
          </a:bodyPr>
          <a:lstStyle/>
          <a:p>
            <a:r>
              <a:rPr lang="zh-CN" altLang="zh-CN" sz="2400" b="1" dirty="0"/>
              <a:t>用户层面</a:t>
            </a:r>
            <a:r>
              <a:rPr lang="zh-CN" altLang="zh-CN" sz="2400" dirty="0"/>
              <a:t>：</a:t>
            </a:r>
          </a:p>
          <a:p>
            <a:r>
              <a:rPr lang="zh-CN" altLang="zh-CN" sz="2400" dirty="0"/>
              <a:t>用户需要一个能够方便直观的书籍平台来满足自己的需求，比如借一本记满笔记的课本，</a:t>
            </a:r>
          </a:p>
          <a:p>
            <a:r>
              <a:rPr lang="zh-CN" altLang="zh-CN" sz="2400" dirty="0"/>
              <a:t>或是将自己闲置的图书出售、借阅。</a:t>
            </a:r>
            <a:endParaRPr lang="en-US" altLang="zh-CN" sz="2400" dirty="0"/>
          </a:p>
          <a:p>
            <a:endParaRPr lang="en-US" altLang="zh-CN" dirty="0"/>
          </a:p>
          <a:p>
            <a:endParaRPr lang="zh-CN" altLang="zh-CN" dirty="0"/>
          </a:p>
          <a:p>
            <a:r>
              <a:rPr lang="zh-CN" altLang="zh-CN" sz="2400" b="1" dirty="0"/>
              <a:t>开发设计层面</a:t>
            </a:r>
            <a:r>
              <a:rPr lang="zh-CN" altLang="zh-CN" sz="2400" dirty="0"/>
              <a:t>：</a:t>
            </a:r>
          </a:p>
          <a:p>
            <a:r>
              <a:rPr lang="zh-CN" altLang="zh-CN" sz="2400" dirty="0"/>
              <a:t>为用户提供书籍交易共享平台。主要包括</a:t>
            </a:r>
            <a:r>
              <a:rPr lang="zh-CN" altLang="zh-CN" sz="2400" dirty="0">
                <a:solidFill>
                  <a:srgbClr val="C00000"/>
                </a:solidFill>
              </a:rPr>
              <a:t>“书市”，“书屋”，“我的”</a:t>
            </a:r>
            <a:r>
              <a:rPr lang="zh-CN" altLang="zh-CN" sz="2400" dirty="0"/>
              <a:t>，三大功能板块。所有书籍都可自主选择是否收费。</a:t>
            </a:r>
          </a:p>
        </p:txBody>
      </p:sp>
      <p:sp>
        <p:nvSpPr>
          <p:cNvPr id="6" name="文本框 5">
            <a:extLst>
              <a:ext uri="{FF2B5EF4-FFF2-40B4-BE49-F238E27FC236}">
                <a16:creationId xmlns:a16="http://schemas.microsoft.com/office/drawing/2014/main" id="{E089E9E3-AC72-4699-B13C-1D1AE702973E}"/>
              </a:ext>
            </a:extLst>
          </p:cNvPr>
          <p:cNvSpPr txBox="1"/>
          <p:nvPr/>
        </p:nvSpPr>
        <p:spPr>
          <a:xfrm>
            <a:off x="7121473" y="5261141"/>
            <a:ext cx="3118047" cy="769441"/>
          </a:xfrm>
          <a:prstGeom prst="rect">
            <a:avLst/>
          </a:prstGeom>
          <a:noFill/>
        </p:spPr>
        <p:txBody>
          <a:bodyPr wrap="square" rtlCol="0">
            <a:spAutoFit/>
          </a:bodyPr>
          <a:lstStyle/>
          <a:p>
            <a:r>
              <a:rPr lang="zh-CN" altLang="en-US" sz="4400" b="1" dirty="0">
                <a:solidFill>
                  <a:schemeClr val="bg1"/>
                </a:solidFill>
              </a:rPr>
              <a:t>功能需求</a:t>
            </a:r>
          </a:p>
        </p:txBody>
      </p:sp>
    </p:spTree>
    <p:extLst>
      <p:ext uri="{BB962C8B-B14F-4D97-AF65-F5344CB8AC3E}">
        <p14:creationId xmlns:p14="http://schemas.microsoft.com/office/powerpoint/2010/main" val="189488897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9938"/>
                                        </p:tgtEl>
                                        <p:attrNameLst>
                                          <p:attrName>style.visibility</p:attrName>
                                        </p:attrNameLst>
                                      </p:cBhvr>
                                      <p:to>
                                        <p:strVal val="visible"/>
                                      </p:to>
                                    </p:set>
                                    <p:animEffect transition="in" filter="fade">
                                      <p:cBhvr>
                                        <p:cTn id="7" dur="1000"/>
                                        <p:tgtEl>
                                          <p:spTgt spid="39938"/>
                                        </p:tgtEl>
                                      </p:cBhvr>
                                    </p:animEffect>
                                    <p:anim calcmode="lin" valueType="num">
                                      <p:cBhvr>
                                        <p:cTn id="8" dur="1000" fill="hold"/>
                                        <p:tgtEl>
                                          <p:spTgt spid="39938"/>
                                        </p:tgtEl>
                                        <p:attrNameLst>
                                          <p:attrName>ppt_x</p:attrName>
                                        </p:attrNameLst>
                                      </p:cBhvr>
                                      <p:tavLst>
                                        <p:tav tm="0">
                                          <p:val>
                                            <p:strVal val="#ppt_x"/>
                                          </p:val>
                                        </p:tav>
                                        <p:tav tm="100000">
                                          <p:val>
                                            <p:strVal val="#ppt_x"/>
                                          </p:val>
                                        </p:tav>
                                      </p:tavLst>
                                    </p:anim>
                                    <p:anim calcmode="lin" valueType="num">
                                      <p:cBhvr>
                                        <p:cTn id="9" dur="1000" fill="hold"/>
                                        <p:tgtEl>
                                          <p:spTgt spid="3993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38"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六边形 2">
            <a:extLst>
              <a:ext uri="{FF2B5EF4-FFF2-40B4-BE49-F238E27FC236}">
                <a16:creationId xmlns:a16="http://schemas.microsoft.com/office/drawing/2014/main" id="{F33FE2D1-4B6E-438D-B7D4-2ACC81547615}"/>
              </a:ext>
            </a:extLst>
          </p:cNvPr>
          <p:cNvSpPr>
            <a:spLocks noChangeArrowheads="1"/>
          </p:cNvSpPr>
          <p:nvPr/>
        </p:nvSpPr>
        <p:spPr bwMode="auto">
          <a:xfrm rot="5400000">
            <a:off x="201123" y="319378"/>
            <a:ext cx="1787525" cy="1541463"/>
          </a:xfrm>
          <a:prstGeom prst="hexagon">
            <a:avLst>
              <a:gd name="adj" fmla="val 24991"/>
              <a:gd name="vf" fmla="val 115470"/>
            </a:avLst>
          </a:prstGeom>
          <a:solidFill>
            <a:srgbClr val="C20009"/>
          </a:solidFill>
          <a:ln w="25400" cmpd="sng">
            <a:solidFill>
              <a:srgbClr val="000000">
                <a:alpha val="0"/>
              </a:srgbClr>
            </a:solidFill>
            <a:miter lim="800000"/>
            <a:headEnd/>
            <a:tailEnd/>
          </a:ln>
        </p:spPr>
        <p:txBody>
          <a:bodyPr lIns="0" tIns="0" rIns="0" bIns="0" anchor="ctr"/>
          <a:lstStyle/>
          <a:p>
            <a:pPr defTabSz="584185">
              <a:defRPr/>
            </a:pPr>
            <a:endParaRPr lang="zh-CN" altLang="en-US" sz="4000">
              <a:solidFill>
                <a:srgbClr val="FFFFFF"/>
              </a:solidFill>
              <a:effectLst>
                <a:outerShdw blurRad="38100" dist="38100" dir="2700000" algn="tl">
                  <a:srgbClr val="000000"/>
                </a:outerShdw>
              </a:effectLst>
              <a:latin typeface="Calibri" panose="020F0502020204030204"/>
              <a:ea typeface="等线" panose="02010600030101010101" pitchFamily="2" charset="-122"/>
            </a:endParaRPr>
          </a:p>
        </p:txBody>
      </p:sp>
      <p:sp>
        <p:nvSpPr>
          <p:cNvPr id="39938" name="任意多边形 2"/>
          <p:cNvSpPr>
            <a:spLocks/>
          </p:cNvSpPr>
          <p:nvPr/>
        </p:nvSpPr>
        <p:spPr bwMode="auto">
          <a:xfrm>
            <a:off x="0" y="4171930"/>
            <a:ext cx="12192000" cy="2644775"/>
          </a:xfrm>
          <a:custGeom>
            <a:avLst/>
            <a:gdLst>
              <a:gd name="T0" fmla="*/ 8360180 w 12192000"/>
              <a:gd name="T1" fmla="*/ 0 h 2644815"/>
              <a:gd name="T2" fmla="*/ 12192000 w 12192000"/>
              <a:gd name="T3" fmla="*/ 844900 h 2644815"/>
              <a:gd name="T4" fmla="*/ 12192000 w 12192000"/>
              <a:gd name="T5" fmla="*/ 2644655 h 2644815"/>
              <a:gd name="T6" fmla="*/ 0 w 12192000"/>
              <a:gd name="T7" fmla="*/ 2644655 h 2644815"/>
              <a:gd name="T8" fmla="*/ 0 w 12192000"/>
              <a:gd name="T9" fmla="*/ 1458323 h 2644815"/>
              <a:gd name="T10" fmla="*/ 144023 w 12192000"/>
              <a:gd name="T11" fmla="*/ 1451077 h 2644815"/>
              <a:gd name="T12" fmla="*/ 8360180 w 12192000"/>
              <a:gd name="T13" fmla="*/ 0 h 264481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192000" h="2644815">
                <a:moveTo>
                  <a:pt x="8360180" y="0"/>
                </a:moveTo>
                <a:lnTo>
                  <a:pt x="12192000" y="844952"/>
                </a:lnTo>
                <a:lnTo>
                  <a:pt x="12192000" y="2644815"/>
                </a:lnTo>
                <a:lnTo>
                  <a:pt x="0" y="2644815"/>
                </a:lnTo>
                <a:lnTo>
                  <a:pt x="0" y="1458411"/>
                </a:lnTo>
                <a:lnTo>
                  <a:pt x="144023" y="1451165"/>
                </a:lnTo>
                <a:lnTo>
                  <a:pt x="8360180" y="0"/>
                </a:lnTo>
                <a:close/>
              </a:path>
            </a:pathLst>
          </a:custGeom>
          <a:solidFill>
            <a:srgbClr val="404040"/>
          </a:solidFill>
          <a:ln w="25400" cap="flat" cmpd="sng">
            <a:solidFill>
              <a:srgbClr val="000000">
                <a:alpha val="0"/>
              </a:srgbClr>
            </a:solidFill>
            <a:round/>
            <a:headEnd/>
            <a:tailEnd/>
          </a:ln>
        </p:spPr>
        <p:txBody>
          <a:bodyPr lIns="0" tIns="0" rIns="0" bIns="0" anchor="ctr"/>
          <a:lstStyle/>
          <a:p>
            <a:pPr defTabSz="609585"/>
            <a:endParaRPr lang="zh-CN" altLang="en-US" dirty="0">
              <a:solidFill>
                <a:prstClr val="black"/>
              </a:solidFill>
              <a:latin typeface="Calibri" panose="020F0502020204030204"/>
              <a:ea typeface="等线" panose="02010600030101010101" pitchFamily="2" charset="-122"/>
            </a:endParaRPr>
          </a:p>
        </p:txBody>
      </p:sp>
      <p:sp>
        <p:nvSpPr>
          <p:cNvPr id="2" name="矩形 1">
            <a:extLst>
              <a:ext uri="{FF2B5EF4-FFF2-40B4-BE49-F238E27FC236}">
                <a16:creationId xmlns:a16="http://schemas.microsoft.com/office/drawing/2014/main" id="{EC984393-1B76-41EB-98C0-96D9777AA1B0}"/>
              </a:ext>
            </a:extLst>
          </p:cNvPr>
          <p:cNvSpPr/>
          <p:nvPr/>
        </p:nvSpPr>
        <p:spPr>
          <a:xfrm>
            <a:off x="790268" y="429812"/>
            <a:ext cx="9822180" cy="3508653"/>
          </a:xfrm>
          <a:prstGeom prst="rect">
            <a:avLst/>
          </a:prstGeom>
        </p:spPr>
        <p:txBody>
          <a:bodyPr wrap="square">
            <a:spAutoFit/>
          </a:bodyPr>
          <a:lstStyle/>
          <a:p>
            <a:endParaRPr lang="en-US" altLang="zh-CN" dirty="0"/>
          </a:p>
          <a:p>
            <a:r>
              <a:rPr lang="zh-CN" altLang="zh-CN" sz="2400" b="1" dirty="0"/>
              <a:t>书市</a:t>
            </a:r>
            <a:r>
              <a:rPr lang="en-US" altLang="zh-CN" sz="2400" b="1" dirty="0"/>
              <a:t>:</a:t>
            </a:r>
            <a:endParaRPr lang="zh-CN" altLang="zh-CN" sz="2400" b="1" dirty="0"/>
          </a:p>
          <a:p>
            <a:r>
              <a:rPr lang="zh-CN" altLang="zh-CN" sz="2400" dirty="0"/>
              <a:t>即书籍主要流通的板块。用户可搜索自己想要的图书，也可根据分类直接寻找图书。</a:t>
            </a:r>
            <a:endParaRPr lang="en-US" altLang="zh-CN" sz="2400" dirty="0"/>
          </a:p>
          <a:p>
            <a:endParaRPr lang="zh-CN" altLang="zh-CN" dirty="0"/>
          </a:p>
          <a:p>
            <a:r>
              <a:rPr lang="zh-CN" altLang="zh-CN" sz="2400" b="1" dirty="0"/>
              <a:t>书屋</a:t>
            </a:r>
            <a:r>
              <a:rPr lang="en-US" altLang="zh-CN" sz="2400" b="1" dirty="0"/>
              <a:t>:</a:t>
            </a:r>
            <a:endParaRPr lang="zh-CN" altLang="zh-CN" sz="2400" b="1" dirty="0"/>
          </a:p>
          <a:p>
            <a:r>
              <a:rPr lang="zh-CN" altLang="zh-CN" sz="2400" dirty="0"/>
              <a:t>包括好书推荐、个人获得书籍（通过平台）、个人在售书籍、求书</a:t>
            </a:r>
            <a:endParaRPr lang="en-US" altLang="zh-CN" sz="2400" dirty="0"/>
          </a:p>
          <a:p>
            <a:endParaRPr lang="zh-CN" altLang="zh-CN" dirty="0"/>
          </a:p>
          <a:p>
            <a:r>
              <a:rPr lang="zh-CN" altLang="zh-CN" sz="2400" b="1" dirty="0"/>
              <a:t>我的</a:t>
            </a:r>
            <a:r>
              <a:rPr lang="en-US" altLang="zh-CN" sz="2400" b="1" dirty="0"/>
              <a:t>:</a:t>
            </a:r>
            <a:endParaRPr lang="zh-CN" altLang="zh-CN" sz="2400" b="1" dirty="0"/>
          </a:p>
          <a:p>
            <a:r>
              <a:rPr lang="zh-CN" altLang="zh-CN" sz="2400" dirty="0"/>
              <a:t>个人信息（联系方式、二维码）、评价（用户互评，信用认定）、心愿</a:t>
            </a:r>
          </a:p>
        </p:txBody>
      </p:sp>
      <p:sp>
        <p:nvSpPr>
          <p:cNvPr id="6" name="文本框 5">
            <a:extLst>
              <a:ext uri="{FF2B5EF4-FFF2-40B4-BE49-F238E27FC236}">
                <a16:creationId xmlns:a16="http://schemas.microsoft.com/office/drawing/2014/main" id="{E089E9E3-AC72-4699-B13C-1D1AE702973E}"/>
              </a:ext>
            </a:extLst>
          </p:cNvPr>
          <p:cNvSpPr txBox="1"/>
          <p:nvPr/>
        </p:nvSpPr>
        <p:spPr>
          <a:xfrm>
            <a:off x="7074279" y="5109596"/>
            <a:ext cx="3118047" cy="769441"/>
          </a:xfrm>
          <a:prstGeom prst="rect">
            <a:avLst/>
          </a:prstGeom>
          <a:noFill/>
        </p:spPr>
        <p:txBody>
          <a:bodyPr wrap="square" rtlCol="0">
            <a:spAutoFit/>
          </a:bodyPr>
          <a:lstStyle/>
          <a:p>
            <a:r>
              <a:rPr lang="zh-CN" altLang="en-US" sz="4400" b="1" dirty="0">
                <a:solidFill>
                  <a:schemeClr val="bg1"/>
                </a:solidFill>
              </a:rPr>
              <a:t>功能需求</a:t>
            </a:r>
          </a:p>
        </p:txBody>
      </p:sp>
      <p:sp>
        <p:nvSpPr>
          <p:cNvPr id="5" name="六边形 2">
            <a:extLst>
              <a:ext uri="{FF2B5EF4-FFF2-40B4-BE49-F238E27FC236}">
                <a16:creationId xmlns:a16="http://schemas.microsoft.com/office/drawing/2014/main" id="{ABDB2A4A-3A38-446D-B45E-DB5DAC18EF94}"/>
              </a:ext>
            </a:extLst>
          </p:cNvPr>
          <p:cNvSpPr>
            <a:spLocks noChangeArrowheads="1"/>
          </p:cNvSpPr>
          <p:nvPr/>
        </p:nvSpPr>
        <p:spPr bwMode="auto">
          <a:xfrm rot="5400000">
            <a:off x="10348014" y="3167733"/>
            <a:ext cx="1787525" cy="1541463"/>
          </a:xfrm>
          <a:prstGeom prst="hexagon">
            <a:avLst>
              <a:gd name="adj" fmla="val 24991"/>
              <a:gd name="vf" fmla="val 115470"/>
            </a:avLst>
          </a:prstGeom>
          <a:solidFill>
            <a:srgbClr val="C20009"/>
          </a:solidFill>
          <a:ln w="25400" cmpd="sng">
            <a:solidFill>
              <a:srgbClr val="000000">
                <a:alpha val="0"/>
              </a:srgbClr>
            </a:solidFill>
            <a:miter lim="800000"/>
            <a:headEnd/>
            <a:tailEnd/>
          </a:ln>
        </p:spPr>
        <p:txBody>
          <a:bodyPr lIns="0" tIns="0" rIns="0" bIns="0" anchor="ctr"/>
          <a:lstStyle/>
          <a:p>
            <a:pPr defTabSz="584185">
              <a:defRPr/>
            </a:pPr>
            <a:endParaRPr lang="zh-CN" altLang="en-US" sz="4000">
              <a:solidFill>
                <a:srgbClr val="FFFFFF"/>
              </a:solidFill>
              <a:effectLst>
                <a:outerShdw blurRad="38100" dist="38100" dir="2700000" algn="tl">
                  <a:srgbClr val="000000"/>
                </a:outerShdw>
              </a:effectLst>
              <a:latin typeface="Calibri" panose="020F0502020204030204"/>
              <a:ea typeface="等线" panose="02010600030101010101" pitchFamily="2" charset="-122"/>
            </a:endParaRPr>
          </a:p>
        </p:txBody>
      </p:sp>
    </p:spTree>
    <p:extLst>
      <p:ext uri="{BB962C8B-B14F-4D97-AF65-F5344CB8AC3E}">
        <p14:creationId xmlns:p14="http://schemas.microsoft.com/office/powerpoint/2010/main" val="78807992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9938"/>
                                        </p:tgtEl>
                                        <p:attrNameLst>
                                          <p:attrName>style.visibility</p:attrName>
                                        </p:attrNameLst>
                                      </p:cBhvr>
                                      <p:to>
                                        <p:strVal val="visible"/>
                                      </p:to>
                                    </p:set>
                                    <p:animEffect transition="in" filter="fade">
                                      <p:cBhvr>
                                        <p:cTn id="7" dur="1000"/>
                                        <p:tgtEl>
                                          <p:spTgt spid="39938"/>
                                        </p:tgtEl>
                                      </p:cBhvr>
                                    </p:animEffect>
                                    <p:anim calcmode="lin" valueType="num">
                                      <p:cBhvr>
                                        <p:cTn id="8" dur="1000" fill="hold"/>
                                        <p:tgtEl>
                                          <p:spTgt spid="39938"/>
                                        </p:tgtEl>
                                        <p:attrNameLst>
                                          <p:attrName>ppt_x</p:attrName>
                                        </p:attrNameLst>
                                      </p:cBhvr>
                                      <p:tavLst>
                                        <p:tav tm="0">
                                          <p:val>
                                            <p:strVal val="#ppt_x"/>
                                          </p:val>
                                        </p:tav>
                                        <p:tav tm="100000">
                                          <p:val>
                                            <p:strVal val="#ppt_x"/>
                                          </p:val>
                                        </p:tav>
                                      </p:tavLst>
                                    </p:anim>
                                    <p:anim calcmode="lin" valueType="num">
                                      <p:cBhvr>
                                        <p:cTn id="9" dur="1000" fill="hold"/>
                                        <p:tgtEl>
                                          <p:spTgt spid="3993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4" presetClass="entr" presetSubtype="10"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randombar(horizontal)">
                                      <p:cBhvr>
                                        <p:cTn id="14" dur="500"/>
                                        <p:tgtEl>
                                          <p:spTgt spid="5"/>
                                        </p:tgtEl>
                                      </p:cBhvr>
                                    </p:animEffect>
                                  </p:childTnLst>
                                </p:cTn>
                              </p:par>
                            </p:childTnLst>
                          </p:cTn>
                        </p:par>
                      </p:childTnLst>
                    </p:cTn>
                  </p:par>
                  <p:par>
                    <p:cTn id="15" fill="hold">
                      <p:stCondLst>
                        <p:cond delay="indefinite"/>
                      </p:stCondLst>
                      <p:childTnLst>
                        <p:par>
                          <p:cTn id="16" fill="hold">
                            <p:stCondLst>
                              <p:cond delay="0"/>
                            </p:stCondLst>
                            <p:childTnLst>
                              <p:par>
                                <p:cTn id="17" presetID="14" presetClass="entr" presetSubtype="1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randombar(horizontal)">
                                      <p:cBhvr>
                                        <p:cTn id="1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39938" grpId="0" animBg="1"/>
      <p:bldP spid="5"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文本框 3"/>
          <p:cNvSpPr txBox="1">
            <a:spLocks noChangeArrowheads="1"/>
          </p:cNvSpPr>
          <p:nvPr/>
        </p:nvSpPr>
        <p:spPr bwMode="auto">
          <a:xfrm>
            <a:off x="285751" y="257175"/>
            <a:ext cx="22098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defTabSz="609585"/>
            <a:r>
              <a:rPr lang="zh-CN" altLang="en-US" b="1">
                <a:solidFill>
                  <a:srgbClr val="49A0E7"/>
                </a:solidFill>
                <a:latin typeface="微软雅黑" pitchFamily="34" charset="-122"/>
                <a:ea typeface="微软雅黑" pitchFamily="34" charset="-122"/>
              </a:rPr>
              <a:t>单击此处添加标题</a:t>
            </a:r>
          </a:p>
        </p:txBody>
      </p:sp>
      <p:pic>
        <p:nvPicPr>
          <p:cNvPr id="18435" name="图片 59"/>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0" y="18288"/>
            <a:ext cx="12233650" cy="377342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8" name="矩形 62"/>
          <p:cNvSpPr>
            <a:spLocks noChangeArrowheads="1"/>
          </p:cNvSpPr>
          <p:nvPr/>
        </p:nvSpPr>
        <p:spPr bwMode="auto">
          <a:xfrm>
            <a:off x="751959" y="4014008"/>
            <a:ext cx="4493538" cy="892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defTabSz="609585"/>
            <a:r>
              <a:rPr lang="zh-CN" altLang="en-US" sz="2800" b="1" dirty="0">
                <a:solidFill>
                  <a:srgbClr val="C20009"/>
                </a:solidFill>
                <a:latin typeface="微软雅黑" pitchFamily="34" charset="-122"/>
                <a:ea typeface="微软雅黑" pitchFamily="34" charset="-122"/>
                <a:sym typeface="+mn-lt"/>
              </a:rPr>
              <a:t>问题定义（机遇和挑</a:t>
            </a:r>
            <a:r>
              <a:rPr lang="zh-CN" altLang="en-US" sz="2800" b="1" kern="0" dirty="0">
                <a:solidFill>
                  <a:srgbClr val="C00000"/>
                </a:solidFill>
                <a:latin typeface="微软雅黑" panose="020B0503020204020204" pitchFamily="34" charset="-122"/>
                <a:ea typeface="微软雅黑" panose="020B0503020204020204" pitchFamily="34" charset="-122"/>
                <a:cs typeface="+mn-ea"/>
                <a:sym typeface="+mn-lt"/>
              </a:rPr>
              <a:t>战）：</a:t>
            </a:r>
            <a:endParaRPr lang="en-US" altLang="zh-CN" sz="2800" b="1" kern="0" dirty="0">
              <a:solidFill>
                <a:srgbClr val="C00000"/>
              </a:solidFill>
              <a:latin typeface="微软雅黑" panose="020B0503020204020204" pitchFamily="34" charset="-122"/>
              <a:ea typeface="微软雅黑" panose="020B0503020204020204" pitchFamily="34" charset="-122"/>
              <a:cs typeface="+mn-ea"/>
              <a:sym typeface="+mn-lt"/>
            </a:endParaRPr>
          </a:p>
          <a:p>
            <a:pPr defTabSz="609585"/>
            <a:endParaRPr lang="zh-CN" altLang="en-US" sz="2400" b="1" dirty="0">
              <a:solidFill>
                <a:srgbClr val="C20009"/>
              </a:solidFill>
              <a:latin typeface="微软雅黑" pitchFamily="34" charset="-122"/>
              <a:ea typeface="微软雅黑" pitchFamily="34" charset="-122"/>
            </a:endParaRPr>
          </a:p>
        </p:txBody>
      </p:sp>
      <p:sp>
        <p:nvSpPr>
          <p:cNvPr id="18439" name="矩形 63"/>
          <p:cNvSpPr>
            <a:spLocks noChangeArrowheads="1"/>
          </p:cNvSpPr>
          <p:nvPr/>
        </p:nvSpPr>
        <p:spPr bwMode="auto">
          <a:xfrm>
            <a:off x="244219" y="4667271"/>
            <a:ext cx="9553832" cy="1800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indent="457200">
              <a:spcBef>
                <a:spcPts val="600"/>
              </a:spcBef>
            </a:pPr>
            <a:r>
              <a:rPr kumimoji="1" lang="zh-CN" altLang="en-US" sz="2400" kern="0" dirty="0">
                <a:latin typeface="微软雅黑" panose="020B0503020204020204" pitchFamily="34" charset="-122"/>
                <a:ea typeface="微软雅黑" panose="020B0503020204020204" pitchFamily="34" charset="-122"/>
                <a:cs typeface="+mn-ea"/>
              </a:rPr>
              <a:t>在</a:t>
            </a:r>
            <a:r>
              <a:rPr kumimoji="1" lang="zh-CN" altLang="zh-CN" sz="2400" kern="0" dirty="0">
                <a:latin typeface="微软雅黑" panose="020B0503020204020204" pitchFamily="34" charset="-122"/>
                <a:ea typeface="微软雅黑" panose="020B0503020204020204" pitchFamily="34" charset="-122"/>
                <a:cs typeface="+mn-ea"/>
              </a:rPr>
              <a:t>学校这个生活圈当中我们是否曾经遇到过这样的情景：</a:t>
            </a:r>
          </a:p>
          <a:p>
            <a:pPr indent="457200">
              <a:spcBef>
                <a:spcPts val="600"/>
              </a:spcBef>
            </a:pPr>
            <a:r>
              <a:rPr kumimoji="1" lang="en-US" altLang="zh-CN" sz="2400" kern="0" dirty="0">
                <a:latin typeface="微软雅黑" panose="020B0503020204020204" pitchFamily="34" charset="-122"/>
                <a:ea typeface="微软雅黑" panose="020B0503020204020204" pitchFamily="34" charset="-122"/>
                <a:cs typeface="+mn-ea"/>
              </a:rPr>
              <a:t>	1</a:t>
            </a:r>
            <a:r>
              <a:rPr kumimoji="1" lang="zh-CN" altLang="zh-CN" sz="2400" kern="0" dirty="0">
                <a:latin typeface="微软雅黑" panose="020B0503020204020204" pitchFamily="34" charset="-122"/>
                <a:ea typeface="微软雅黑" panose="020B0503020204020204" pitchFamily="34" charset="-122"/>
                <a:cs typeface="+mn-ea"/>
              </a:rPr>
              <a:t>：向高年级的借阅教材，参考资料</a:t>
            </a:r>
          </a:p>
          <a:p>
            <a:pPr indent="457200">
              <a:spcBef>
                <a:spcPts val="600"/>
              </a:spcBef>
            </a:pPr>
            <a:r>
              <a:rPr kumimoji="1" lang="en-US" altLang="zh-CN" sz="2400" kern="0" dirty="0">
                <a:latin typeface="微软雅黑" panose="020B0503020204020204" pitchFamily="34" charset="-122"/>
                <a:ea typeface="微软雅黑" panose="020B0503020204020204" pitchFamily="34" charset="-122"/>
                <a:cs typeface="+mn-ea"/>
              </a:rPr>
              <a:t>	2</a:t>
            </a:r>
            <a:r>
              <a:rPr kumimoji="1" lang="zh-CN" altLang="zh-CN" sz="2400" kern="0" dirty="0">
                <a:latin typeface="微软雅黑" panose="020B0503020204020204" pitchFamily="34" charset="-122"/>
                <a:ea typeface="微软雅黑" panose="020B0503020204020204" pitchFamily="34" charset="-122"/>
                <a:cs typeface="+mn-ea"/>
              </a:rPr>
              <a:t>：每学期下来有许多闲置的图书；（教材、刊物）</a:t>
            </a:r>
          </a:p>
          <a:p>
            <a:pPr indent="457200">
              <a:spcBef>
                <a:spcPts val="600"/>
              </a:spcBef>
            </a:pPr>
            <a:r>
              <a:rPr kumimoji="1" lang="en-US" altLang="zh-CN" sz="2400" kern="0" dirty="0">
                <a:latin typeface="微软雅黑" panose="020B0503020204020204" pitchFamily="34" charset="-122"/>
                <a:ea typeface="微软雅黑" panose="020B0503020204020204" pitchFamily="34" charset="-122"/>
                <a:cs typeface="+mn-ea"/>
              </a:rPr>
              <a:t>	3</a:t>
            </a:r>
            <a:r>
              <a:rPr kumimoji="1" lang="zh-CN" altLang="zh-CN" sz="2400" kern="0" dirty="0">
                <a:latin typeface="微软雅黑" panose="020B0503020204020204" pitchFamily="34" charset="-122"/>
                <a:ea typeface="微软雅黑" panose="020B0503020204020204" pitchFamily="34" charset="-122"/>
                <a:cs typeface="+mn-ea"/>
              </a:rPr>
              <a:t>：购买</a:t>
            </a:r>
            <a:r>
              <a:rPr kumimoji="1" lang="zh-CN" altLang="en-US" sz="2400" kern="0" dirty="0">
                <a:latin typeface="微软雅黑" panose="020B0503020204020204" pitchFamily="34" charset="-122"/>
                <a:ea typeface="微软雅黑" panose="020B0503020204020204" pitchFamily="34" charset="-122"/>
                <a:cs typeface="+mn-ea"/>
              </a:rPr>
              <a:t>大量</a:t>
            </a:r>
            <a:r>
              <a:rPr kumimoji="1" lang="zh-CN" altLang="zh-CN" sz="2400" kern="0" dirty="0">
                <a:latin typeface="微软雅黑" panose="020B0503020204020204" pitchFamily="34" charset="-122"/>
                <a:ea typeface="微软雅黑" panose="020B0503020204020204" pitchFamily="34" charset="-122"/>
                <a:cs typeface="+mn-ea"/>
              </a:rPr>
              <a:t>无法在图书馆借阅</a:t>
            </a:r>
            <a:r>
              <a:rPr kumimoji="1" lang="zh-CN" altLang="en-US" sz="2400" kern="0" dirty="0">
                <a:latin typeface="微软雅黑" panose="020B0503020204020204" pitchFamily="34" charset="-122"/>
                <a:ea typeface="微软雅黑" panose="020B0503020204020204" pitchFamily="34" charset="-122"/>
                <a:cs typeface="+mn-ea"/>
              </a:rPr>
              <a:t>到需要的书籍（花费大）</a:t>
            </a:r>
            <a:r>
              <a:rPr kumimoji="1" lang="zh-CN" altLang="zh-CN" sz="2400" kern="0" dirty="0">
                <a:latin typeface="微软雅黑" panose="020B0503020204020204" pitchFamily="34" charset="-122"/>
                <a:ea typeface="微软雅黑" panose="020B0503020204020204" pitchFamily="34" charset="-122"/>
                <a:cs typeface="+mn-ea"/>
              </a:rPr>
              <a:t>；</a:t>
            </a:r>
          </a:p>
        </p:txBody>
      </p:sp>
      <p:pic>
        <p:nvPicPr>
          <p:cNvPr id="8" name="图片 7">
            <a:extLst>
              <a:ext uri="{FF2B5EF4-FFF2-40B4-BE49-F238E27FC236}">
                <a16:creationId xmlns:a16="http://schemas.microsoft.com/office/drawing/2014/main" id="{E3CBC5E3-AA46-44E4-8736-057332C1E6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66452" y="3032363"/>
            <a:ext cx="2050566" cy="204299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14735276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8435"/>
                                        </p:tgtEl>
                                        <p:attrNameLst>
                                          <p:attrName>style.visibility</p:attrName>
                                        </p:attrNameLst>
                                      </p:cBhvr>
                                      <p:to>
                                        <p:strVal val="visible"/>
                                      </p:to>
                                    </p:set>
                                    <p:animEffect transition="in" filter="randombar(horizontal)">
                                      <p:cBhvr>
                                        <p:cTn id="7" dur="500"/>
                                        <p:tgtEl>
                                          <p:spTgt spid="18435"/>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18438"/>
                                        </p:tgtEl>
                                        <p:attrNameLst>
                                          <p:attrName>style.visibility</p:attrName>
                                        </p:attrNameLst>
                                      </p:cBhvr>
                                      <p:to>
                                        <p:strVal val="visible"/>
                                      </p:to>
                                    </p:set>
                                    <p:animEffect transition="in" filter="fade">
                                      <p:cBhvr>
                                        <p:cTn id="12" dur="1000"/>
                                        <p:tgtEl>
                                          <p:spTgt spid="18438"/>
                                        </p:tgtEl>
                                      </p:cBhvr>
                                    </p:animEffect>
                                    <p:anim calcmode="lin" valueType="num">
                                      <p:cBhvr>
                                        <p:cTn id="13" dur="1000" fill="hold"/>
                                        <p:tgtEl>
                                          <p:spTgt spid="18438"/>
                                        </p:tgtEl>
                                        <p:attrNameLst>
                                          <p:attrName>ppt_x</p:attrName>
                                        </p:attrNameLst>
                                      </p:cBhvr>
                                      <p:tavLst>
                                        <p:tav tm="0">
                                          <p:val>
                                            <p:strVal val="#ppt_x"/>
                                          </p:val>
                                        </p:tav>
                                        <p:tav tm="100000">
                                          <p:val>
                                            <p:strVal val="#ppt_x"/>
                                          </p:val>
                                        </p:tav>
                                      </p:tavLst>
                                    </p:anim>
                                    <p:anim calcmode="lin" valueType="num">
                                      <p:cBhvr>
                                        <p:cTn id="14" dur="1000" fill="hold"/>
                                        <p:tgtEl>
                                          <p:spTgt spid="18438"/>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8439"/>
                                        </p:tgtEl>
                                        <p:attrNameLst>
                                          <p:attrName>style.visibility</p:attrName>
                                        </p:attrNameLst>
                                      </p:cBhvr>
                                      <p:to>
                                        <p:strVal val="visible"/>
                                      </p:to>
                                    </p:set>
                                    <p:animEffect transition="in" filter="fade">
                                      <p:cBhvr>
                                        <p:cTn id="17" dur="1000"/>
                                        <p:tgtEl>
                                          <p:spTgt spid="18439"/>
                                        </p:tgtEl>
                                      </p:cBhvr>
                                    </p:animEffect>
                                    <p:anim calcmode="lin" valueType="num">
                                      <p:cBhvr>
                                        <p:cTn id="18" dur="1000" fill="hold"/>
                                        <p:tgtEl>
                                          <p:spTgt spid="18439"/>
                                        </p:tgtEl>
                                        <p:attrNameLst>
                                          <p:attrName>ppt_x</p:attrName>
                                        </p:attrNameLst>
                                      </p:cBhvr>
                                      <p:tavLst>
                                        <p:tav tm="0">
                                          <p:val>
                                            <p:strVal val="#ppt_x"/>
                                          </p:val>
                                        </p:tav>
                                        <p:tav tm="100000">
                                          <p:val>
                                            <p:strVal val="#ppt_x"/>
                                          </p:val>
                                        </p:tav>
                                      </p:tavLst>
                                    </p:anim>
                                    <p:anim calcmode="lin" valueType="num">
                                      <p:cBhvr>
                                        <p:cTn id="19" dur="1000" fill="hold"/>
                                        <p:tgtEl>
                                          <p:spTgt spid="1843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8" grpId="0"/>
      <p:bldP spid="18439"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任意多边形 2"/>
          <p:cNvSpPr>
            <a:spLocks/>
          </p:cNvSpPr>
          <p:nvPr/>
        </p:nvSpPr>
        <p:spPr bwMode="auto">
          <a:xfrm>
            <a:off x="0" y="4213225"/>
            <a:ext cx="12192000" cy="2644775"/>
          </a:xfrm>
          <a:custGeom>
            <a:avLst/>
            <a:gdLst>
              <a:gd name="T0" fmla="*/ 8360180 w 12192000"/>
              <a:gd name="T1" fmla="*/ 0 h 2644815"/>
              <a:gd name="T2" fmla="*/ 12192000 w 12192000"/>
              <a:gd name="T3" fmla="*/ 844900 h 2644815"/>
              <a:gd name="T4" fmla="*/ 12192000 w 12192000"/>
              <a:gd name="T5" fmla="*/ 2644655 h 2644815"/>
              <a:gd name="T6" fmla="*/ 0 w 12192000"/>
              <a:gd name="T7" fmla="*/ 2644655 h 2644815"/>
              <a:gd name="T8" fmla="*/ 0 w 12192000"/>
              <a:gd name="T9" fmla="*/ 1458323 h 2644815"/>
              <a:gd name="T10" fmla="*/ 144023 w 12192000"/>
              <a:gd name="T11" fmla="*/ 1451077 h 2644815"/>
              <a:gd name="T12" fmla="*/ 8360180 w 12192000"/>
              <a:gd name="T13" fmla="*/ 0 h 264481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192000" h="2644815">
                <a:moveTo>
                  <a:pt x="8360180" y="0"/>
                </a:moveTo>
                <a:lnTo>
                  <a:pt x="12192000" y="844952"/>
                </a:lnTo>
                <a:lnTo>
                  <a:pt x="12192000" y="2644815"/>
                </a:lnTo>
                <a:lnTo>
                  <a:pt x="0" y="2644815"/>
                </a:lnTo>
                <a:lnTo>
                  <a:pt x="0" y="1458411"/>
                </a:lnTo>
                <a:lnTo>
                  <a:pt x="144023" y="1451165"/>
                </a:lnTo>
                <a:lnTo>
                  <a:pt x="8360180" y="0"/>
                </a:lnTo>
                <a:close/>
              </a:path>
            </a:pathLst>
          </a:custGeom>
          <a:solidFill>
            <a:srgbClr val="404040"/>
          </a:solidFill>
          <a:ln w="25400" cap="flat" cmpd="sng">
            <a:solidFill>
              <a:srgbClr val="000000">
                <a:alpha val="0"/>
              </a:srgbClr>
            </a:solidFill>
            <a:round/>
            <a:headEnd/>
            <a:tailEnd/>
          </a:ln>
        </p:spPr>
        <p:txBody>
          <a:bodyPr lIns="0" tIns="0" rIns="0" bIns="0" anchor="ctr"/>
          <a:lstStyle/>
          <a:p>
            <a:pPr defTabSz="609585"/>
            <a:endParaRPr lang="zh-CN" altLang="en-US" dirty="0">
              <a:solidFill>
                <a:prstClr val="black"/>
              </a:solidFill>
              <a:latin typeface="Calibri" panose="020F0502020204030204"/>
              <a:ea typeface="等线" panose="02010600030101010101" pitchFamily="2" charset="-122"/>
            </a:endParaRPr>
          </a:p>
        </p:txBody>
      </p:sp>
      <p:sp>
        <p:nvSpPr>
          <p:cNvPr id="2" name="矩形 1">
            <a:extLst>
              <a:ext uri="{FF2B5EF4-FFF2-40B4-BE49-F238E27FC236}">
                <a16:creationId xmlns:a16="http://schemas.microsoft.com/office/drawing/2014/main" id="{A3D74195-F8FF-4726-A830-F2C985A8464E}"/>
              </a:ext>
            </a:extLst>
          </p:cNvPr>
          <p:cNvSpPr/>
          <p:nvPr/>
        </p:nvSpPr>
        <p:spPr>
          <a:xfrm>
            <a:off x="1166104" y="454210"/>
            <a:ext cx="9494030" cy="1200329"/>
          </a:xfrm>
          <a:prstGeom prst="rect">
            <a:avLst/>
          </a:prstGeom>
        </p:spPr>
        <p:txBody>
          <a:bodyPr wrap="square">
            <a:spAutoFit/>
          </a:bodyPr>
          <a:lstStyle/>
          <a:p>
            <a:r>
              <a:rPr lang="zh-CN" altLang="zh-CN" sz="2400" b="1" dirty="0"/>
              <a:t>书市</a:t>
            </a:r>
            <a:r>
              <a:rPr lang="en-US" altLang="zh-CN" sz="2400" b="1" dirty="0"/>
              <a:t>:</a:t>
            </a:r>
            <a:endParaRPr lang="zh-CN" altLang="zh-CN" sz="2400" b="1" dirty="0"/>
          </a:p>
          <a:p>
            <a:r>
              <a:rPr lang="en-US" altLang="zh-CN" sz="2400" dirty="0"/>
              <a:t>         </a:t>
            </a:r>
            <a:r>
              <a:rPr lang="zh-CN" altLang="zh-CN" sz="2400" dirty="0"/>
              <a:t>即书籍主要流通的板块。用户可搜索自己想要的图书，也可根据分类直接寻找图书。</a:t>
            </a:r>
            <a:endParaRPr lang="en-US" altLang="zh-CN" sz="2400" dirty="0"/>
          </a:p>
        </p:txBody>
      </p:sp>
      <p:pic>
        <p:nvPicPr>
          <p:cNvPr id="7" name="图片 6">
            <a:extLst>
              <a:ext uri="{FF2B5EF4-FFF2-40B4-BE49-F238E27FC236}">
                <a16:creationId xmlns:a16="http://schemas.microsoft.com/office/drawing/2014/main" id="{079C0625-D08F-4F6B-A5E8-3B1E5CA7FC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3254" y="1591311"/>
            <a:ext cx="9326880" cy="4812479"/>
          </a:xfrm>
          <a:prstGeom prst="rect">
            <a:avLst/>
          </a:prstGeom>
        </p:spPr>
      </p:pic>
    </p:spTree>
    <p:extLst>
      <p:ext uri="{BB962C8B-B14F-4D97-AF65-F5344CB8AC3E}">
        <p14:creationId xmlns:p14="http://schemas.microsoft.com/office/powerpoint/2010/main" val="243647867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9938"/>
                                        </p:tgtEl>
                                        <p:attrNameLst>
                                          <p:attrName>style.visibility</p:attrName>
                                        </p:attrNameLst>
                                      </p:cBhvr>
                                      <p:to>
                                        <p:strVal val="visible"/>
                                      </p:to>
                                    </p:set>
                                    <p:animEffect transition="in" filter="fade">
                                      <p:cBhvr>
                                        <p:cTn id="7" dur="1000"/>
                                        <p:tgtEl>
                                          <p:spTgt spid="39938"/>
                                        </p:tgtEl>
                                      </p:cBhvr>
                                    </p:animEffect>
                                    <p:anim calcmode="lin" valueType="num">
                                      <p:cBhvr>
                                        <p:cTn id="8" dur="1000" fill="hold"/>
                                        <p:tgtEl>
                                          <p:spTgt spid="39938"/>
                                        </p:tgtEl>
                                        <p:attrNameLst>
                                          <p:attrName>ppt_x</p:attrName>
                                        </p:attrNameLst>
                                      </p:cBhvr>
                                      <p:tavLst>
                                        <p:tav tm="0">
                                          <p:val>
                                            <p:strVal val="#ppt_x"/>
                                          </p:val>
                                        </p:tav>
                                        <p:tav tm="100000">
                                          <p:val>
                                            <p:strVal val="#ppt_x"/>
                                          </p:val>
                                        </p:tav>
                                      </p:tavLst>
                                    </p:anim>
                                    <p:anim calcmode="lin" valueType="num">
                                      <p:cBhvr>
                                        <p:cTn id="9" dur="1000" fill="hold"/>
                                        <p:tgtEl>
                                          <p:spTgt spid="3993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38"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任意多边形 2"/>
          <p:cNvSpPr>
            <a:spLocks/>
          </p:cNvSpPr>
          <p:nvPr/>
        </p:nvSpPr>
        <p:spPr bwMode="auto">
          <a:xfrm>
            <a:off x="0" y="4213225"/>
            <a:ext cx="12192000" cy="2644775"/>
          </a:xfrm>
          <a:custGeom>
            <a:avLst/>
            <a:gdLst>
              <a:gd name="T0" fmla="*/ 8360180 w 12192000"/>
              <a:gd name="T1" fmla="*/ 0 h 2644815"/>
              <a:gd name="T2" fmla="*/ 12192000 w 12192000"/>
              <a:gd name="T3" fmla="*/ 844900 h 2644815"/>
              <a:gd name="T4" fmla="*/ 12192000 w 12192000"/>
              <a:gd name="T5" fmla="*/ 2644655 h 2644815"/>
              <a:gd name="T6" fmla="*/ 0 w 12192000"/>
              <a:gd name="T7" fmla="*/ 2644655 h 2644815"/>
              <a:gd name="T8" fmla="*/ 0 w 12192000"/>
              <a:gd name="T9" fmla="*/ 1458323 h 2644815"/>
              <a:gd name="T10" fmla="*/ 144023 w 12192000"/>
              <a:gd name="T11" fmla="*/ 1451077 h 2644815"/>
              <a:gd name="T12" fmla="*/ 8360180 w 12192000"/>
              <a:gd name="T13" fmla="*/ 0 h 264481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192000" h="2644815">
                <a:moveTo>
                  <a:pt x="8360180" y="0"/>
                </a:moveTo>
                <a:lnTo>
                  <a:pt x="12192000" y="844952"/>
                </a:lnTo>
                <a:lnTo>
                  <a:pt x="12192000" y="2644815"/>
                </a:lnTo>
                <a:lnTo>
                  <a:pt x="0" y="2644815"/>
                </a:lnTo>
                <a:lnTo>
                  <a:pt x="0" y="1458411"/>
                </a:lnTo>
                <a:lnTo>
                  <a:pt x="144023" y="1451165"/>
                </a:lnTo>
                <a:lnTo>
                  <a:pt x="8360180" y="0"/>
                </a:lnTo>
                <a:close/>
              </a:path>
            </a:pathLst>
          </a:custGeom>
          <a:solidFill>
            <a:srgbClr val="404040"/>
          </a:solidFill>
          <a:ln w="25400" cap="flat" cmpd="sng">
            <a:solidFill>
              <a:srgbClr val="000000">
                <a:alpha val="0"/>
              </a:srgbClr>
            </a:solidFill>
            <a:round/>
            <a:headEnd/>
            <a:tailEnd/>
          </a:ln>
        </p:spPr>
        <p:txBody>
          <a:bodyPr lIns="0" tIns="0" rIns="0" bIns="0" anchor="ctr"/>
          <a:lstStyle/>
          <a:p>
            <a:pPr defTabSz="609585"/>
            <a:endParaRPr lang="zh-CN" altLang="en-US" dirty="0">
              <a:solidFill>
                <a:prstClr val="black"/>
              </a:solidFill>
              <a:latin typeface="Calibri" panose="020F0502020204030204"/>
              <a:ea typeface="等线" panose="02010600030101010101" pitchFamily="2" charset="-122"/>
            </a:endParaRPr>
          </a:p>
        </p:txBody>
      </p:sp>
      <p:sp>
        <p:nvSpPr>
          <p:cNvPr id="2" name="矩形 1">
            <a:extLst>
              <a:ext uri="{FF2B5EF4-FFF2-40B4-BE49-F238E27FC236}">
                <a16:creationId xmlns:a16="http://schemas.microsoft.com/office/drawing/2014/main" id="{86195303-56D6-41F6-9C2F-97B64D124ABC}"/>
              </a:ext>
            </a:extLst>
          </p:cNvPr>
          <p:cNvSpPr/>
          <p:nvPr/>
        </p:nvSpPr>
        <p:spPr>
          <a:xfrm>
            <a:off x="1118910" y="304088"/>
            <a:ext cx="9010282" cy="1200329"/>
          </a:xfrm>
          <a:prstGeom prst="rect">
            <a:avLst/>
          </a:prstGeom>
        </p:spPr>
        <p:txBody>
          <a:bodyPr wrap="square">
            <a:spAutoFit/>
          </a:bodyPr>
          <a:lstStyle/>
          <a:p>
            <a:r>
              <a:rPr lang="zh-CN" altLang="zh-CN" sz="2400" b="1" dirty="0"/>
              <a:t>书屋</a:t>
            </a:r>
            <a:r>
              <a:rPr lang="en-US" altLang="zh-CN" sz="2400" b="1" dirty="0"/>
              <a:t>:</a:t>
            </a:r>
            <a:endParaRPr lang="zh-CN" altLang="zh-CN" sz="2400" b="1" dirty="0"/>
          </a:p>
          <a:p>
            <a:r>
              <a:rPr lang="zh-CN" altLang="zh-CN" sz="2400" dirty="0"/>
              <a:t>包括好书推荐、个人获得书籍（通过平台）、个人在售书籍、求书</a:t>
            </a:r>
            <a:endParaRPr lang="en-US" altLang="zh-CN" sz="2400" dirty="0"/>
          </a:p>
        </p:txBody>
      </p:sp>
      <p:pic>
        <p:nvPicPr>
          <p:cNvPr id="6" name="图片 5">
            <a:extLst>
              <a:ext uri="{FF2B5EF4-FFF2-40B4-BE49-F238E27FC236}">
                <a16:creationId xmlns:a16="http://schemas.microsoft.com/office/drawing/2014/main" id="{E6628EFF-C3E3-4F1A-B540-F97EADC992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7857" y="1504417"/>
            <a:ext cx="8571763" cy="4465600"/>
          </a:xfrm>
          <a:prstGeom prst="rect">
            <a:avLst/>
          </a:prstGeom>
        </p:spPr>
      </p:pic>
    </p:spTree>
    <p:extLst>
      <p:ext uri="{BB962C8B-B14F-4D97-AF65-F5344CB8AC3E}">
        <p14:creationId xmlns:p14="http://schemas.microsoft.com/office/powerpoint/2010/main" val="281712593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9938"/>
                                        </p:tgtEl>
                                        <p:attrNameLst>
                                          <p:attrName>style.visibility</p:attrName>
                                        </p:attrNameLst>
                                      </p:cBhvr>
                                      <p:to>
                                        <p:strVal val="visible"/>
                                      </p:to>
                                    </p:set>
                                    <p:animEffect transition="in" filter="fade">
                                      <p:cBhvr>
                                        <p:cTn id="7" dur="1000"/>
                                        <p:tgtEl>
                                          <p:spTgt spid="39938"/>
                                        </p:tgtEl>
                                      </p:cBhvr>
                                    </p:animEffect>
                                    <p:anim calcmode="lin" valueType="num">
                                      <p:cBhvr>
                                        <p:cTn id="8" dur="1000" fill="hold"/>
                                        <p:tgtEl>
                                          <p:spTgt spid="39938"/>
                                        </p:tgtEl>
                                        <p:attrNameLst>
                                          <p:attrName>ppt_x</p:attrName>
                                        </p:attrNameLst>
                                      </p:cBhvr>
                                      <p:tavLst>
                                        <p:tav tm="0">
                                          <p:val>
                                            <p:strVal val="#ppt_x"/>
                                          </p:val>
                                        </p:tav>
                                        <p:tav tm="100000">
                                          <p:val>
                                            <p:strVal val="#ppt_x"/>
                                          </p:val>
                                        </p:tav>
                                      </p:tavLst>
                                    </p:anim>
                                    <p:anim calcmode="lin" valueType="num">
                                      <p:cBhvr>
                                        <p:cTn id="9" dur="1000" fill="hold"/>
                                        <p:tgtEl>
                                          <p:spTgt spid="3993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38"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任意多边形 2"/>
          <p:cNvSpPr>
            <a:spLocks/>
          </p:cNvSpPr>
          <p:nvPr/>
        </p:nvSpPr>
        <p:spPr bwMode="auto">
          <a:xfrm>
            <a:off x="0" y="4213225"/>
            <a:ext cx="12192000" cy="2644775"/>
          </a:xfrm>
          <a:custGeom>
            <a:avLst/>
            <a:gdLst>
              <a:gd name="T0" fmla="*/ 8360180 w 12192000"/>
              <a:gd name="T1" fmla="*/ 0 h 2644815"/>
              <a:gd name="T2" fmla="*/ 12192000 w 12192000"/>
              <a:gd name="T3" fmla="*/ 844900 h 2644815"/>
              <a:gd name="T4" fmla="*/ 12192000 w 12192000"/>
              <a:gd name="T5" fmla="*/ 2644655 h 2644815"/>
              <a:gd name="T6" fmla="*/ 0 w 12192000"/>
              <a:gd name="T7" fmla="*/ 2644655 h 2644815"/>
              <a:gd name="T8" fmla="*/ 0 w 12192000"/>
              <a:gd name="T9" fmla="*/ 1458323 h 2644815"/>
              <a:gd name="T10" fmla="*/ 144023 w 12192000"/>
              <a:gd name="T11" fmla="*/ 1451077 h 2644815"/>
              <a:gd name="T12" fmla="*/ 8360180 w 12192000"/>
              <a:gd name="T13" fmla="*/ 0 h 264481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192000" h="2644815">
                <a:moveTo>
                  <a:pt x="8360180" y="0"/>
                </a:moveTo>
                <a:lnTo>
                  <a:pt x="12192000" y="844952"/>
                </a:lnTo>
                <a:lnTo>
                  <a:pt x="12192000" y="2644815"/>
                </a:lnTo>
                <a:lnTo>
                  <a:pt x="0" y="2644815"/>
                </a:lnTo>
                <a:lnTo>
                  <a:pt x="0" y="1458411"/>
                </a:lnTo>
                <a:lnTo>
                  <a:pt x="144023" y="1451165"/>
                </a:lnTo>
                <a:lnTo>
                  <a:pt x="8360180" y="0"/>
                </a:lnTo>
                <a:close/>
              </a:path>
            </a:pathLst>
          </a:custGeom>
          <a:solidFill>
            <a:srgbClr val="404040"/>
          </a:solidFill>
          <a:ln w="25400" cap="flat" cmpd="sng">
            <a:solidFill>
              <a:srgbClr val="000000">
                <a:alpha val="0"/>
              </a:srgbClr>
            </a:solidFill>
            <a:round/>
            <a:headEnd/>
            <a:tailEnd/>
          </a:ln>
        </p:spPr>
        <p:txBody>
          <a:bodyPr lIns="0" tIns="0" rIns="0" bIns="0" anchor="ctr"/>
          <a:lstStyle/>
          <a:p>
            <a:pPr defTabSz="609585"/>
            <a:endParaRPr lang="zh-CN" altLang="en-US" dirty="0">
              <a:solidFill>
                <a:prstClr val="black"/>
              </a:solidFill>
              <a:latin typeface="Calibri" panose="020F0502020204030204"/>
              <a:ea typeface="等线" panose="02010600030101010101" pitchFamily="2" charset="-122"/>
            </a:endParaRPr>
          </a:p>
        </p:txBody>
      </p:sp>
      <p:pic>
        <p:nvPicPr>
          <p:cNvPr id="3" name="图片 2">
            <a:extLst>
              <a:ext uri="{FF2B5EF4-FFF2-40B4-BE49-F238E27FC236}">
                <a16:creationId xmlns:a16="http://schemas.microsoft.com/office/drawing/2014/main" id="{DBFFCD88-8F9D-43BD-8AD4-86BD537A4E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21455" y="1491070"/>
            <a:ext cx="8713347" cy="4870314"/>
          </a:xfrm>
          <a:prstGeom prst="rect">
            <a:avLst/>
          </a:prstGeom>
        </p:spPr>
      </p:pic>
      <p:sp>
        <p:nvSpPr>
          <p:cNvPr id="5" name="矩形 4">
            <a:extLst>
              <a:ext uri="{FF2B5EF4-FFF2-40B4-BE49-F238E27FC236}">
                <a16:creationId xmlns:a16="http://schemas.microsoft.com/office/drawing/2014/main" id="{0BF1ADBF-A870-4DA3-AA6E-0903D304588C}"/>
              </a:ext>
            </a:extLst>
          </p:cNvPr>
          <p:cNvSpPr/>
          <p:nvPr/>
        </p:nvSpPr>
        <p:spPr>
          <a:xfrm>
            <a:off x="1195602" y="394289"/>
            <a:ext cx="9529425" cy="1200329"/>
          </a:xfrm>
          <a:prstGeom prst="rect">
            <a:avLst/>
          </a:prstGeom>
        </p:spPr>
        <p:txBody>
          <a:bodyPr wrap="square">
            <a:spAutoFit/>
          </a:bodyPr>
          <a:lstStyle/>
          <a:p>
            <a:r>
              <a:rPr lang="zh-CN" altLang="zh-CN" sz="2400" b="1" dirty="0"/>
              <a:t>我的</a:t>
            </a:r>
            <a:r>
              <a:rPr lang="en-US" altLang="zh-CN" sz="2400" b="1" dirty="0"/>
              <a:t>:</a:t>
            </a:r>
            <a:endParaRPr lang="zh-CN" altLang="zh-CN" sz="2400" b="1" dirty="0"/>
          </a:p>
          <a:p>
            <a:r>
              <a:rPr lang="zh-CN" altLang="zh-CN" sz="2400" dirty="0"/>
              <a:t>个人信息（联系方式、二维码）、评价（用户互评，信用认定）、心愿</a:t>
            </a:r>
          </a:p>
        </p:txBody>
      </p:sp>
    </p:spTree>
    <p:extLst>
      <p:ext uri="{BB962C8B-B14F-4D97-AF65-F5344CB8AC3E}">
        <p14:creationId xmlns:p14="http://schemas.microsoft.com/office/powerpoint/2010/main" val="407523637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9938"/>
                                        </p:tgtEl>
                                        <p:attrNameLst>
                                          <p:attrName>style.visibility</p:attrName>
                                        </p:attrNameLst>
                                      </p:cBhvr>
                                      <p:to>
                                        <p:strVal val="visible"/>
                                      </p:to>
                                    </p:set>
                                    <p:animEffect transition="in" filter="fade">
                                      <p:cBhvr>
                                        <p:cTn id="7" dur="1000"/>
                                        <p:tgtEl>
                                          <p:spTgt spid="39938"/>
                                        </p:tgtEl>
                                      </p:cBhvr>
                                    </p:animEffect>
                                    <p:anim calcmode="lin" valueType="num">
                                      <p:cBhvr>
                                        <p:cTn id="8" dur="1000" fill="hold"/>
                                        <p:tgtEl>
                                          <p:spTgt spid="39938"/>
                                        </p:tgtEl>
                                        <p:attrNameLst>
                                          <p:attrName>ppt_x</p:attrName>
                                        </p:attrNameLst>
                                      </p:cBhvr>
                                      <p:tavLst>
                                        <p:tav tm="0">
                                          <p:val>
                                            <p:strVal val="#ppt_x"/>
                                          </p:val>
                                        </p:tav>
                                        <p:tav tm="100000">
                                          <p:val>
                                            <p:strVal val="#ppt_x"/>
                                          </p:val>
                                        </p:tav>
                                      </p:tavLst>
                                    </p:anim>
                                    <p:anim calcmode="lin" valueType="num">
                                      <p:cBhvr>
                                        <p:cTn id="9" dur="1000" fill="hold"/>
                                        <p:tgtEl>
                                          <p:spTgt spid="3993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38"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任意多边形 2"/>
          <p:cNvSpPr>
            <a:spLocks/>
          </p:cNvSpPr>
          <p:nvPr/>
        </p:nvSpPr>
        <p:spPr bwMode="auto">
          <a:xfrm>
            <a:off x="0" y="4171930"/>
            <a:ext cx="12192000" cy="2644775"/>
          </a:xfrm>
          <a:custGeom>
            <a:avLst/>
            <a:gdLst>
              <a:gd name="T0" fmla="*/ 8360180 w 12192000"/>
              <a:gd name="T1" fmla="*/ 0 h 2644815"/>
              <a:gd name="T2" fmla="*/ 12192000 w 12192000"/>
              <a:gd name="T3" fmla="*/ 844900 h 2644815"/>
              <a:gd name="T4" fmla="*/ 12192000 w 12192000"/>
              <a:gd name="T5" fmla="*/ 2644655 h 2644815"/>
              <a:gd name="T6" fmla="*/ 0 w 12192000"/>
              <a:gd name="T7" fmla="*/ 2644655 h 2644815"/>
              <a:gd name="T8" fmla="*/ 0 w 12192000"/>
              <a:gd name="T9" fmla="*/ 1458323 h 2644815"/>
              <a:gd name="T10" fmla="*/ 144023 w 12192000"/>
              <a:gd name="T11" fmla="*/ 1451077 h 2644815"/>
              <a:gd name="T12" fmla="*/ 8360180 w 12192000"/>
              <a:gd name="T13" fmla="*/ 0 h 264481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192000" h="2644815">
                <a:moveTo>
                  <a:pt x="8360180" y="0"/>
                </a:moveTo>
                <a:lnTo>
                  <a:pt x="12192000" y="844952"/>
                </a:lnTo>
                <a:lnTo>
                  <a:pt x="12192000" y="2644815"/>
                </a:lnTo>
                <a:lnTo>
                  <a:pt x="0" y="2644815"/>
                </a:lnTo>
                <a:lnTo>
                  <a:pt x="0" y="1458411"/>
                </a:lnTo>
                <a:lnTo>
                  <a:pt x="144023" y="1451165"/>
                </a:lnTo>
                <a:lnTo>
                  <a:pt x="8360180" y="0"/>
                </a:lnTo>
                <a:close/>
              </a:path>
            </a:pathLst>
          </a:custGeom>
          <a:solidFill>
            <a:srgbClr val="404040"/>
          </a:solidFill>
          <a:ln w="25400" cap="flat" cmpd="sng">
            <a:solidFill>
              <a:srgbClr val="000000">
                <a:alpha val="0"/>
              </a:srgbClr>
            </a:solidFill>
            <a:round/>
            <a:headEnd/>
            <a:tailEnd/>
          </a:ln>
        </p:spPr>
        <p:txBody>
          <a:bodyPr lIns="0" tIns="0" rIns="0" bIns="0" anchor="ctr"/>
          <a:lstStyle/>
          <a:p>
            <a:pPr defTabSz="609585"/>
            <a:endParaRPr lang="zh-CN" altLang="en-US" dirty="0">
              <a:solidFill>
                <a:prstClr val="black"/>
              </a:solidFill>
              <a:latin typeface="Calibri" panose="020F0502020204030204"/>
              <a:ea typeface="等线" panose="02010600030101010101" pitchFamily="2" charset="-122"/>
            </a:endParaRPr>
          </a:p>
        </p:txBody>
      </p:sp>
      <p:sp>
        <p:nvSpPr>
          <p:cNvPr id="2" name="矩形 1">
            <a:extLst>
              <a:ext uri="{FF2B5EF4-FFF2-40B4-BE49-F238E27FC236}">
                <a16:creationId xmlns:a16="http://schemas.microsoft.com/office/drawing/2014/main" id="{EC984393-1B76-41EB-98C0-96D9777AA1B0}"/>
              </a:ext>
            </a:extLst>
          </p:cNvPr>
          <p:cNvSpPr/>
          <p:nvPr/>
        </p:nvSpPr>
        <p:spPr>
          <a:xfrm>
            <a:off x="1184910" y="329523"/>
            <a:ext cx="9822180" cy="3785652"/>
          </a:xfrm>
          <a:prstGeom prst="rect">
            <a:avLst/>
          </a:prstGeom>
        </p:spPr>
        <p:txBody>
          <a:bodyPr wrap="square">
            <a:spAutoFit/>
          </a:bodyPr>
          <a:lstStyle/>
          <a:p>
            <a:r>
              <a:rPr lang="en-US" altLang="zh-CN" sz="2000" dirty="0"/>
              <a:t>         </a:t>
            </a:r>
            <a:r>
              <a:rPr lang="zh-CN" altLang="zh-CN" sz="2000" dirty="0"/>
              <a:t>用户群体及数量的实现，我们发现微信中有“聊天小程序”功能，即可在好友间互相分享小程序，并且在聊天信息界面会显示有小程序。通过此功能，小程序的传播扩散将变得更为迅速。用户也可以方便的知道身边哪些朋友在使用这个小程序。</a:t>
            </a:r>
            <a:endParaRPr lang="en-US" altLang="zh-CN" sz="2000" dirty="0"/>
          </a:p>
          <a:p>
            <a:r>
              <a:rPr lang="zh-CN" altLang="zh-CN" sz="2000" dirty="0"/>
              <a:t>当用户需求得不到满足时，我们拟设计类似书籍推荐和求书功能（即用户可以在求书板块发布自己的需求）</a:t>
            </a:r>
          </a:p>
          <a:p>
            <a:r>
              <a:rPr lang="en-US" altLang="zh-CN" sz="2000" dirty="0"/>
              <a:t>         </a:t>
            </a:r>
            <a:r>
              <a:rPr lang="zh-CN" altLang="zh-CN" sz="2000" dirty="0"/>
              <a:t>类似书籍推荐的实现，通过书名相似度对比或关键字</a:t>
            </a:r>
          </a:p>
          <a:p>
            <a:r>
              <a:rPr lang="zh-CN" altLang="zh-CN" sz="2000" dirty="0"/>
              <a:t>求书功能的实现我们考虑了两种方法，一是设置公告板，用户的需求将直接显示在公告板上。</a:t>
            </a:r>
          </a:p>
          <a:p>
            <a:r>
              <a:rPr lang="en-US" altLang="zh-CN" sz="2000" dirty="0"/>
              <a:t>         </a:t>
            </a:r>
            <a:r>
              <a:rPr lang="zh-CN" altLang="zh-CN" sz="2000" dirty="0"/>
              <a:t>二是将需求数据反馈到后台，我们将在开发者平台内启用消息推送功能，筛选编辑用户的需求后推送至各个已注册用户的微信，可使其他用户能够及时的获知。当别的用户上传发布对应书籍后，我们将单独推送消息至对应用户。</a:t>
            </a:r>
          </a:p>
          <a:p>
            <a:endParaRPr lang="zh-CN" altLang="zh-CN" sz="2000" dirty="0"/>
          </a:p>
        </p:txBody>
      </p:sp>
      <p:sp>
        <p:nvSpPr>
          <p:cNvPr id="7" name="文本框 77">
            <a:extLst>
              <a:ext uri="{FF2B5EF4-FFF2-40B4-BE49-F238E27FC236}">
                <a16:creationId xmlns:a16="http://schemas.microsoft.com/office/drawing/2014/main" id="{0702B034-D41B-492E-AEEF-BF3A53FE1694}"/>
              </a:ext>
            </a:extLst>
          </p:cNvPr>
          <p:cNvSpPr txBox="1">
            <a:spLocks noChangeArrowheads="1"/>
          </p:cNvSpPr>
          <p:nvPr/>
        </p:nvSpPr>
        <p:spPr bwMode="auto">
          <a:xfrm>
            <a:off x="7523812" y="5390904"/>
            <a:ext cx="371335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defTabSz="609585"/>
            <a:r>
              <a:rPr lang="zh-CN" altLang="en-US" sz="2800" b="1" dirty="0">
                <a:solidFill>
                  <a:schemeClr val="bg1"/>
                </a:solidFill>
                <a:latin typeface="微软雅黑" pitchFamily="34" charset="-122"/>
                <a:ea typeface="微软雅黑" pitchFamily="34" charset="-122"/>
              </a:rPr>
              <a:t>技术实现</a:t>
            </a:r>
          </a:p>
        </p:txBody>
      </p:sp>
    </p:spTree>
    <p:extLst>
      <p:ext uri="{BB962C8B-B14F-4D97-AF65-F5344CB8AC3E}">
        <p14:creationId xmlns:p14="http://schemas.microsoft.com/office/powerpoint/2010/main" val="208163809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9938"/>
                                        </p:tgtEl>
                                        <p:attrNameLst>
                                          <p:attrName>style.visibility</p:attrName>
                                        </p:attrNameLst>
                                      </p:cBhvr>
                                      <p:to>
                                        <p:strVal val="visible"/>
                                      </p:to>
                                    </p:set>
                                    <p:animEffect transition="in" filter="fade">
                                      <p:cBhvr>
                                        <p:cTn id="7" dur="1000"/>
                                        <p:tgtEl>
                                          <p:spTgt spid="39938"/>
                                        </p:tgtEl>
                                      </p:cBhvr>
                                    </p:animEffect>
                                    <p:anim calcmode="lin" valueType="num">
                                      <p:cBhvr>
                                        <p:cTn id="8" dur="1000" fill="hold"/>
                                        <p:tgtEl>
                                          <p:spTgt spid="39938"/>
                                        </p:tgtEl>
                                        <p:attrNameLst>
                                          <p:attrName>ppt_x</p:attrName>
                                        </p:attrNameLst>
                                      </p:cBhvr>
                                      <p:tavLst>
                                        <p:tav tm="0">
                                          <p:val>
                                            <p:strVal val="#ppt_x"/>
                                          </p:val>
                                        </p:tav>
                                        <p:tav tm="100000">
                                          <p:val>
                                            <p:strVal val="#ppt_x"/>
                                          </p:val>
                                        </p:tav>
                                      </p:tavLst>
                                    </p:anim>
                                    <p:anim calcmode="lin" valueType="num">
                                      <p:cBhvr>
                                        <p:cTn id="9" dur="1000" fill="hold"/>
                                        <p:tgtEl>
                                          <p:spTgt spid="39938"/>
                                        </p:tgtEl>
                                        <p:attrNameLst>
                                          <p:attrName>ppt_y</p:attrName>
                                        </p:attrNameLst>
                                      </p:cBhvr>
                                      <p:tavLst>
                                        <p:tav tm="0">
                                          <p:val>
                                            <p:strVal val="#ppt_y+.1"/>
                                          </p:val>
                                        </p:tav>
                                        <p:tav tm="100000">
                                          <p:val>
                                            <p:strVal val="#ppt_y"/>
                                          </p:val>
                                        </p:tav>
                                      </p:tavLst>
                                    </p:anim>
                                  </p:childTnLst>
                                </p:cTn>
                              </p:par>
                              <p:par>
                                <p:cTn id="10" presetID="22" presetClass="entr" presetSubtype="8"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38" grpId="0" animBg="1"/>
      <p:bldP spid="7"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圆角矩形 4"/>
          <p:cNvSpPr>
            <a:spLocks noChangeArrowheads="1"/>
          </p:cNvSpPr>
          <p:nvPr/>
        </p:nvSpPr>
        <p:spPr bwMode="auto">
          <a:xfrm>
            <a:off x="3229768" y="2179624"/>
            <a:ext cx="5732463" cy="2759075"/>
          </a:xfrm>
          <a:prstGeom prst="roundRect">
            <a:avLst>
              <a:gd name="adj" fmla="val 16667"/>
            </a:avLst>
          </a:prstGeom>
          <a:solidFill>
            <a:srgbClr val="C2000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defTabSz="609585"/>
            <a:endParaRPr lang="zh-CN" altLang="en-US" dirty="0">
              <a:solidFill>
                <a:srgbClr val="FFFFFF"/>
              </a:solidFill>
              <a:latin typeface="Calibri" panose="020F0502020204030204"/>
              <a:ea typeface="等线" panose="02010600030101010101" pitchFamily="2" charset="-122"/>
            </a:endParaRPr>
          </a:p>
        </p:txBody>
      </p:sp>
      <p:grpSp>
        <p:nvGrpSpPr>
          <p:cNvPr id="33795" name="组合 17"/>
          <p:cNvGrpSpPr>
            <a:grpSpLocks/>
          </p:cNvGrpSpPr>
          <p:nvPr/>
        </p:nvGrpSpPr>
        <p:grpSpPr bwMode="auto">
          <a:xfrm>
            <a:off x="3513139" y="2278063"/>
            <a:ext cx="1093787" cy="228600"/>
            <a:chOff x="0" y="0"/>
            <a:chExt cx="1094014" cy="228600"/>
          </a:xfrm>
        </p:grpSpPr>
        <p:sp>
          <p:nvSpPr>
            <p:cNvPr id="33805" name="椭圆 13"/>
            <p:cNvSpPr>
              <a:spLocks noChangeArrowheads="1"/>
            </p:cNvSpPr>
            <p:nvPr/>
          </p:nvSpPr>
          <p:spPr bwMode="auto">
            <a:xfrm>
              <a:off x="0" y="0"/>
              <a:ext cx="228600" cy="228600"/>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defTabSz="609585"/>
              <a:endParaRPr lang="zh-CN" altLang="en-US">
                <a:solidFill>
                  <a:srgbClr val="FFFFFF"/>
                </a:solidFill>
                <a:latin typeface="Calibri" panose="020F0502020204030204"/>
                <a:ea typeface="等线" panose="02010600030101010101" pitchFamily="2" charset="-122"/>
              </a:endParaRPr>
            </a:p>
          </p:txBody>
        </p:sp>
        <p:sp>
          <p:nvSpPr>
            <p:cNvPr id="33806" name="椭圆 14"/>
            <p:cNvSpPr>
              <a:spLocks noChangeArrowheads="1"/>
            </p:cNvSpPr>
            <p:nvPr/>
          </p:nvSpPr>
          <p:spPr bwMode="auto">
            <a:xfrm>
              <a:off x="290286" y="0"/>
              <a:ext cx="228600" cy="228600"/>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defTabSz="609585"/>
              <a:endParaRPr lang="zh-CN" altLang="en-US">
                <a:solidFill>
                  <a:srgbClr val="FFFFFF"/>
                </a:solidFill>
                <a:latin typeface="Calibri" panose="020F0502020204030204"/>
                <a:ea typeface="等线" panose="02010600030101010101" pitchFamily="2" charset="-122"/>
              </a:endParaRPr>
            </a:p>
          </p:txBody>
        </p:sp>
        <p:sp>
          <p:nvSpPr>
            <p:cNvPr id="33807" name="椭圆 15"/>
            <p:cNvSpPr>
              <a:spLocks noChangeArrowheads="1"/>
            </p:cNvSpPr>
            <p:nvPr/>
          </p:nvSpPr>
          <p:spPr bwMode="auto">
            <a:xfrm>
              <a:off x="575128" y="0"/>
              <a:ext cx="228600" cy="228600"/>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defTabSz="609585"/>
              <a:endParaRPr lang="zh-CN" altLang="en-US">
                <a:solidFill>
                  <a:srgbClr val="FFFFFF"/>
                </a:solidFill>
                <a:latin typeface="Calibri" panose="020F0502020204030204"/>
                <a:ea typeface="等线" panose="02010600030101010101" pitchFamily="2" charset="-122"/>
              </a:endParaRPr>
            </a:p>
          </p:txBody>
        </p:sp>
        <p:sp>
          <p:nvSpPr>
            <p:cNvPr id="33808" name="椭圆 16"/>
            <p:cNvSpPr>
              <a:spLocks noChangeArrowheads="1"/>
            </p:cNvSpPr>
            <p:nvPr/>
          </p:nvSpPr>
          <p:spPr bwMode="auto">
            <a:xfrm>
              <a:off x="865414" y="0"/>
              <a:ext cx="228600" cy="228600"/>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defTabSz="609585"/>
              <a:endParaRPr lang="zh-CN" altLang="en-US">
                <a:solidFill>
                  <a:srgbClr val="FFFFFF"/>
                </a:solidFill>
                <a:latin typeface="Calibri" panose="020F0502020204030204"/>
                <a:ea typeface="等线" panose="02010600030101010101" pitchFamily="2" charset="-122"/>
              </a:endParaRPr>
            </a:p>
          </p:txBody>
        </p:sp>
      </p:grpSp>
      <p:sp>
        <p:nvSpPr>
          <p:cNvPr id="33796" name="矩形 18"/>
          <p:cNvSpPr>
            <a:spLocks noChangeArrowheads="1"/>
          </p:cNvSpPr>
          <p:nvPr/>
        </p:nvSpPr>
        <p:spPr bwMode="auto">
          <a:xfrm rot="-2772729">
            <a:off x="7478714" y="417514"/>
            <a:ext cx="2003425" cy="3584575"/>
          </a:xfrm>
          <a:prstGeom prst="rect">
            <a:avLst/>
          </a:prstGeom>
          <a:solidFill>
            <a:schemeClr val="bg1">
              <a:alpha val="1803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defTabSz="609585"/>
            <a:endParaRPr lang="zh-CN" altLang="en-US">
              <a:solidFill>
                <a:srgbClr val="FFFFFF"/>
              </a:solidFill>
              <a:latin typeface="Calibri" panose="020F0502020204030204"/>
              <a:ea typeface="等线" panose="02010600030101010101" pitchFamily="2" charset="-122"/>
            </a:endParaRPr>
          </a:p>
        </p:txBody>
      </p:sp>
      <p:grpSp>
        <p:nvGrpSpPr>
          <p:cNvPr id="16" name="组合 30">
            <a:extLst>
              <a:ext uri="{FF2B5EF4-FFF2-40B4-BE49-F238E27FC236}">
                <a16:creationId xmlns:a16="http://schemas.microsoft.com/office/drawing/2014/main" id="{42D4DD8E-6BE6-434A-AA8D-04C19D549785}"/>
              </a:ext>
            </a:extLst>
          </p:cNvPr>
          <p:cNvGrpSpPr>
            <a:grpSpLocks/>
          </p:cNvGrpSpPr>
          <p:nvPr/>
        </p:nvGrpSpPr>
        <p:grpSpPr bwMode="auto">
          <a:xfrm>
            <a:off x="4887267" y="2500296"/>
            <a:ext cx="2857882" cy="1529703"/>
            <a:chOff x="0" y="0"/>
            <a:chExt cx="2858507" cy="1529838"/>
          </a:xfrm>
        </p:grpSpPr>
        <p:sp>
          <p:nvSpPr>
            <p:cNvPr id="20" name="文本框 31">
              <a:extLst>
                <a:ext uri="{FF2B5EF4-FFF2-40B4-BE49-F238E27FC236}">
                  <a16:creationId xmlns:a16="http://schemas.microsoft.com/office/drawing/2014/main" id="{257D5BB3-EF32-4378-941E-00FE5D0E560E}"/>
                </a:ext>
              </a:extLst>
            </p:cNvPr>
            <p:cNvSpPr txBox="1">
              <a:spLocks noChangeArrowheads="1"/>
            </p:cNvSpPr>
            <p:nvPr/>
          </p:nvSpPr>
          <p:spPr bwMode="auto">
            <a:xfrm>
              <a:off x="58055" y="0"/>
              <a:ext cx="1596572" cy="12004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defTabSz="609585"/>
              <a:r>
                <a:rPr lang="en-US" altLang="zh-CN" sz="7200" b="1" dirty="0">
                  <a:solidFill>
                    <a:srgbClr val="FFFFFF"/>
                  </a:solidFill>
                  <a:latin typeface="微软雅黑" pitchFamily="34" charset="-122"/>
                  <a:ea typeface="微软雅黑" pitchFamily="34" charset="-122"/>
                </a:rPr>
                <a:t>03</a:t>
              </a:r>
              <a:endParaRPr lang="zh-CN" altLang="en-US" sz="7200" b="1" dirty="0">
                <a:solidFill>
                  <a:srgbClr val="FFFFFF"/>
                </a:solidFill>
                <a:latin typeface="微软雅黑" pitchFamily="34" charset="-122"/>
                <a:ea typeface="微软雅黑" pitchFamily="34" charset="-122"/>
              </a:endParaRPr>
            </a:p>
          </p:txBody>
        </p:sp>
        <p:sp>
          <p:nvSpPr>
            <p:cNvPr id="25" name="文本框 32">
              <a:extLst>
                <a:ext uri="{FF2B5EF4-FFF2-40B4-BE49-F238E27FC236}">
                  <a16:creationId xmlns:a16="http://schemas.microsoft.com/office/drawing/2014/main" id="{277D05D2-D52C-4EC5-9D29-3B77E9BD6F48}"/>
                </a:ext>
              </a:extLst>
            </p:cNvPr>
            <p:cNvSpPr txBox="1">
              <a:spLocks noChangeArrowheads="1"/>
            </p:cNvSpPr>
            <p:nvPr/>
          </p:nvSpPr>
          <p:spPr bwMode="auto">
            <a:xfrm>
              <a:off x="1349828" y="104768"/>
              <a:ext cx="1395560" cy="954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defTabSz="609585"/>
              <a:r>
                <a:rPr lang="zh-CN" altLang="en-US" sz="2800" b="1" dirty="0">
                  <a:solidFill>
                    <a:srgbClr val="FFFFFF"/>
                  </a:solidFill>
                  <a:latin typeface="微软雅黑" pitchFamily="34" charset="-122"/>
                  <a:ea typeface="微软雅黑" pitchFamily="34" charset="-122"/>
                </a:rPr>
                <a:t>关于</a:t>
              </a:r>
              <a:endParaRPr lang="en-US" altLang="zh-CN" sz="2800" b="1" dirty="0">
                <a:solidFill>
                  <a:srgbClr val="FFFFFF"/>
                </a:solidFill>
                <a:latin typeface="微软雅黑" pitchFamily="34" charset="-122"/>
                <a:ea typeface="微软雅黑" pitchFamily="34" charset="-122"/>
              </a:endParaRPr>
            </a:p>
            <a:p>
              <a:pPr defTabSz="609585"/>
              <a:r>
                <a:rPr lang="zh-CN" altLang="en-US" sz="2800" b="1" dirty="0">
                  <a:solidFill>
                    <a:srgbClr val="FFFFFF"/>
                  </a:solidFill>
                  <a:latin typeface="微软雅黑" pitchFamily="34" charset="-122"/>
                  <a:ea typeface="微软雅黑" pitchFamily="34" charset="-122"/>
                </a:rPr>
                <a:t>我们</a:t>
              </a:r>
            </a:p>
          </p:txBody>
        </p:sp>
        <p:sp>
          <p:nvSpPr>
            <p:cNvPr id="26" name="文本框 33">
              <a:extLst>
                <a:ext uri="{FF2B5EF4-FFF2-40B4-BE49-F238E27FC236}">
                  <a16:creationId xmlns:a16="http://schemas.microsoft.com/office/drawing/2014/main" id="{DD059498-A74E-4233-B120-8384DF1FB7D6}"/>
                </a:ext>
              </a:extLst>
            </p:cNvPr>
            <p:cNvSpPr txBox="1">
              <a:spLocks noChangeArrowheads="1"/>
            </p:cNvSpPr>
            <p:nvPr/>
          </p:nvSpPr>
          <p:spPr bwMode="auto">
            <a:xfrm>
              <a:off x="0" y="1160473"/>
              <a:ext cx="1349828" cy="369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defTabSz="609585"/>
              <a:r>
                <a:rPr lang="zh-CN" altLang="en-US" dirty="0">
                  <a:solidFill>
                    <a:srgbClr val="FFFFFF"/>
                  </a:solidFill>
                  <a:latin typeface="微软雅黑" pitchFamily="34" charset="-122"/>
                  <a:ea typeface="微软雅黑" pitchFamily="34" charset="-122"/>
                </a:rPr>
                <a:t>工作流程</a:t>
              </a:r>
            </a:p>
          </p:txBody>
        </p:sp>
        <p:sp>
          <p:nvSpPr>
            <p:cNvPr id="28" name="文本框 35">
              <a:extLst>
                <a:ext uri="{FF2B5EF4-FFF2-40B4-BE49-F238E27FC236}">
                  <a16:creationId xmlns:a16="http://schemas.microsoft.com/office/drawing/2014/main" id="{79833AA1-56A7-420F-8217-0BADF8A0B62D}"/>
                </a:ext>
              </a:extLst>
            </p:cNvPr>
            <p:cNvSpPr txBox="1">
              <a:spLocks noChangeArrowheads="1"/>
            </p:cNvSpPr>
            <p:nvPr/>
          </p:nvSpPr>
          <p:spPr bwMode="auto">
            <a:xfrm>
              <a:off x="1157281" y="1160473"/>
              <a:ext cx="1701226" cy="369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defTabSz="609585"/>
              <a:r>
                <a:rPr lang="zh-CN" altLang="en-US" dirty="0">
                  <a:solidFill>
                    <a:srgbClr val="FFFFFF"/>
                  </a:solidFill>
                  <a:latin typeface="微软雅黑" pitchFamily="34" charset="-122"/>
                  <a:ea typeface="微软雅黑" pitchFamily="34" charset="-122"/>
                </a:rPr>
                <a:t>小组分工内评</a:t>
              </a:r>
            </a:p>
          </p:txBody>
        </p:sp>
        <p:cxnSp>
          <p:nvCxnSpPr>
            <p:cNvPr id="30" name="直接连接符 37">
              <a:extLst>
                <a:ext uri="{FF2B5EF4-FFF2-40B4-BE49-F238E27FC236}">
                  <a16:creationId xmlns:a16="http://schemas.microsoft.com/office/drawing/2014/main" id="{474D28B5-044C-4736-AC15-71DA7E31413F}"/>
                </a:ext>
              </a:extLst>
            </p:cNvPr>
            <p:cNvCxnSpPr>
              <a:cxnSpLocks noChangeShapeType="1"/>
            </p:cNvCxnSpPr>
            <p:nvPr/>
          </p:nvCxnSpPr>
          <p:spPr bwMode="auto">
            <a:xfrm>
              <a:off x="58056" y="1102417"/>
              <a:ext cx="2090057" cy="0"/>
            </a:xfrm>
            <a:prstGeom prst="line">
              <a:avLst/>
            </a:prstGeom>
            <a:noFill/>
            <a:ln w="6350">
              <a:solidFill>
                <a:schemeClr val="bg1"/>
              </a:solidFill>
              <a:round/>
              <a:headEnd/>
              <a:tailEnd/>
            </a:ln>
            <a:extLst>
              <a:ext uri="{909E8E84-426E-40DD-AFC4-6F175D3DCCD1}">
                <a14:hiddenFill xmlns:a14="http://schemas.microsoft.com/office/drawing/2010/main">
                  <a:noFill/>
                </a14:hiddenFill>
              </a:ext>
            </a:extLst>
          </p:spPr>
        </p:cxnSp>
      </p:grpSp>
    </p:spTree>
    <p:extLst>
      <p:ext uri="{BB962C8B-B14F-4D97-AF65-F5344CB8AC3E}">
        <p14:creationId xmlns:p14="http://schemas.microsoft.com/office/powerpoint/2010/main" val="218983859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3794"/>
                                        </p:tgtEl>
                                        <p:attrNameLst>
                                          <p:attrName>style.visibility</p:attrName>
                                        </p:attrNameLst>
                                      </p:cBhvr>
                                      <p:to>
                                        <p:strVal val="visible"/>
                                      </p:to>
                                    </p:set>
                                    <p:animEffect transition="in" filter="wipe(down)">
                                      <p:cBhvr>
                                        <p:cTn id="7" dur="500"/>
                                        <p:tgtEl>
                                          <p:spTgt spid="33794"/>
                                        </p:tgtEl>
                                      </p:cBhvr>
                                    </p:animEffect>
                                  </p:childTnLst>
                                </p:cTn>
                              </p:par>
                              <p:par>
                                <p:cTn id="8" presetID="22" presetClass="entr" presetSubtype="4" fill="hold" nodeType="withEffect">
                                  <p:stCondLst>
                                    <p:cond delay="0"/>
                                  </p:stCondLst>
                                  <p:childTnLst>
                                    <p:set>
                                      <p:cBhvr>
                                        <p:cTn id="9" dur="1" fill="hold">
                                          <p:stCondLst>
                                            <p:cond delay="0"/>
                                          </p:stCondLst>
                                        </p:cTn>
                                        <p:tgtEl>
                                          <p:spTgt spid="33795"/>
                                        </p:tgtEl>
                                        <p:attrNameLst>
                                          <p:attrName>style.visibility</p:attrName>
                                        </p:attrNameLst>
                                      </p:cBhvr>
                                      <p:to>
                                        <p:strVal val="visible"/>
                                      </p:to>
                                    </p:set>
                                    <p:animEffect transition="in" filter="wipe(down)">
                                      <p:cBhvr>
                                        <p:cTn id="10" dur="500"/>
                                        <p:tgtEl>
                                          <p:spTgt spid="33795"/>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33796"/>
                                        </p:tgtEl>
                                        <p:attrNameLst>
                                          <p:attrName>style.visibility</p:attrName>
                                        </p:attrNameLst>
                                      </p:cBhvr>
                                      <p:to>
                                        <p:strVal val="visible"/>
                                      </p:to>
                                    </p:set>
                                    <p:animEffect transition="in" filter="wipe(down)">
                                      <p:cBhvr>
                                        <p:cTn id="13" dur="500"/>
                                        <p:tgtEl>
                                          <p:spTgt spid="33796"/>
                                        </p:tgtEl>
                                      </p:cBhvr>
                                    </p:animEffect>
                                  </p:childTnLst>
                                </p:cTn>
                              </p:par>
                              <p:par>
                                <p:cTn id="14" presetID="42" presetClass="entr" presetSubtype="0" fill="hold"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1000"/>
                                        <p:tgtEl>
                                          <p:spTgt spid="16"/>
                                        </p:tgtEl>
                                      </p:cBhvr>
                                    </p:animEffect>
                                    <p:anim calcmode="lin" valueType="num">
                                      <p:cBhvr>
                                        <p:cTn id="17" dur="1000" fill="hold"/>
                                        <p:tgtEl>
                                          <p:spTgt spid="16"/>
                                        </p:tgtEl>
                                        <p:attrNameLst>
                                          <p:attrName>ppt_x</p:attrName>
                                        </p:attrNameLst>
                                      </p:cBhvr>
                                      <p:tavLst>
                                        <p:tav tm="0">
                                          <p:val>
                                            <p:strVal val="#ppt_x"/>
                                          </p:val>
                                        </p:tav>
                                        <p:tav tm="100000">
                                          <p:val>
                                            <p:strVal val="#ppt_x"/>
                                          </p:val>
                                        </p:tav>
                                      </p:tavLst>
                                    </p:anim>
                                    <p:anim calcmode="lin" valueType="num">
                                      <p:cBhvr>
                                        <p:cTn id="18"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794" grpId="0" animBg="1"/>
      <p:bldP spid="33796"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文本框 3"/>
          <p:cNvSpPr txBox="1">
            <a:spLocks noChangeArrowheads="1"/>
          </p:cNvSpPr>
          <p:nvPr/>
        </p:nvSpPr>
        <p:spPr bwMode="auto">
          <a:xfrm>
            <a:off x="285751" y="257175"/>
            <a:ext cx="356652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defTabSz="609585"/>
            <a:r>
              <a:rPr lang="zh-CN" altLang="en-US" sz="2800" b="1" dirty="0">
                <a:solidFill>
                  <a:srgbClr val="000000"/>
                </a:solidFill>
                <a:latin typeface="微软雅黑" pitchFamily="34" charset="-122"/>
                <a:ea typeface="微软雅黑" pitchFamily="34" charset="-122"/>
              </a:rPr>
              <a:t>工作进程甘特图：</a:t>
            </a:r>
          </a:p>
        </p:txBody>
      </p:sp>
      <p:pic>
        <p:nvPicPr>
          <p:cNvPr id="4" name="图片 3">
            <a:extLst>
              <a:ext uri="{FF2B5EF4-FFF2-40B4-BE49-F238E27FC236}">
                <a16:creationId xmlns:a16="http://schemas.microsoft.com/office/drawing/2014/main" id="{2AF6FD2A-802A-4A2D-8548-CB1137B606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03482" y="0"/>
            <a:ext cx="5867626" cy="6858000"/>
          </a:xfrm>
          <a:prstGeom prst="rect">
            <a:avLst/>
          </a:prstGeom>
        </p:spPr>
      </p:pic>
    </p:spTree>
    <p:extLst>
      <p:ext uri="{BB962C8B-B14F-4D97-AF65-F5344CB8AC3E}">
        <p14:creationId xmlns:p14="http://schemas.microsoft.com/office/powerpoint/2010/main" val="210679934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文本框 3"/>
          <p:cNvSpPr txBox="1">
            <a:spLocks noChangeArrowheads="1"/>
          </p:cNvSpPr>
          <p:nvPr/>
        </p:nvSpPr>
        <p:spPr bwMode="auto">
          <a:xfrm>
            <a:off x="285751" y="257175"/>
            <a:ext cx="356652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defTabSz="609585"/>
            <a:r>
              <a:rPr lang="zh-CN" altLang="en-US" sz="2800" b="1" dirty="0">
                <a:solidFill>
                  <a:srgbClr val="000000"/>
                </a:solidFill>
                <a:latin typeface="微软雅黑" pitchFamily="34" charset="-122"/>
                <a:ea typeface="微软雅黑" pitchFamily="34" charset="-122"/>
              </a:rPr>
              <a:t>小组分工</a:t>
            </a:r>
            <a:r>
              <a:rPr lang="en-US" altLang="zh-CN" sz="2800" b="1" dirty="0">
                <a:solidFill>
                  <a:srgbClr val="000000"/>
                </a:solidFill>
                <a:latin typeface="微软雅黑" pitchFamily="34" charset="-122"/>
                <a:ea typeface="微软雅黑" pitchFamily="34" charset="-122"/>
              </a:rPr>
              <a:t>WBS</a:t>
            </a:r>
            <a:r>
              <a:rPr lang="zh-CN" altLang="en-US" sz="2800" b="1" dirty="0">
                <a:solidFill>
                  <a:srgbClr val="000000"/>
                </a:solidFill>
                <a:latin typeface="微软雅黑" pitchFamily="34" charset="-122"/>
                <a:ea typeface="微软雅黑" pitchFamily="34" charset="-122"/>
              </a:rPr>
              <a:t>图：</a:t>
            </a:r>
          </a:p>
        </p:txBody>
      </p:sp>
      <p:graphicFrame>
        <p:nvGraphicFramePr>
          <p:cNvPr id="4" name="图示 3">
            <a:extLst>
              <a:ext uri="{FF2B5EF4-FFF2-40B4-BE49-F238E27FC236}">
                <a16:creationId xmlns:a16="http://schemas.microsoft.com/office/drawing/2014/main" id="{0F997B2D-9A68-43CE-9233-CD5CB73A8515}"/>
              </a:ext>
            </a:extLst>
          </p:cNvPr>
          <p:cNvGraphicFramePr/>
          <p:nvPr>
            <p:extLst>
              <p:ext uri="{D42A27DB-BD31-4B8C-83A1-F6EECF244321}">
                <p14:modId xmlns:p14="http://schemas.microsoft.com/office/powerpoint/2010/main" val="2801140540"/>
              </p:ext>
            </p:extLst>
          </p:nvPr>
        </p:nvGraphicFramePr>
        <p:xfrm>
          <a:off x="3116510" y="334465"/>
          <a:ext cx="6305786" cy="675809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5495407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任意多边形 2"/>
          <p:cNvSpPr>
            <a:spLocks/>
          </p:cNvSpPr>
          <p:nvPr/>
        </p:nvSpPr>
        <p:spPr bwMode="auto">
          <a:xfrm>
            <a:off x="0" y="4213225"/>
            <a:ext cx="12192000" cy="2644775"/>
          </a:xfrm>
          <a:custGeom>
            <a:avLst/>
            <a:gdLst>
              <a:gd name="T0" fmla="*/ 8360180 w 12192000"/>
              <a:gd name="T1" fmla="*/ 0 h 2644815"/>
              <a:gd name="T2" fmla="*/ 12192000 w 12192000"/>
              <a:gd name="T3" fmla="*/ 844900 h 2644815"/>
              <a:gd name="T4" fmla="*/ 12192000 w 12192000"/>
              <a:gd name="T5" fmla="*/ 2644655 h 2644815"/>
              <a:gd name="T6" fmla="*/ 0 w 12192000"/>
              <a:gd name="T7" fmla="*/ 2644655 h 2644815"/>
              <a:gd name="T8" fmla="*/ 0 w 12192000"/>
              <a:gd name="T9" fmla="*/ 1458323 h 2644815"/>
              <a:gd name="T10" fmla="*/ 144023 w 12192000"/>
              <a:gd name="T11" fmla="*/ 1451077 h 2644815"/>
              <a:gd name="T12" fmla="*/ 8360180 w 12192000"/>
              <a:gd name="T13" fmla="*/ 0 h 264481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192000" h="2644815">
                <a:moveTo>
                  <a:pt x="8360180" y="0"/>
                </a:moveTo>
                <a:lnTo>
                  <a:pt x="12192000" y="844952"/>
                </a:lnTo>
                <a:lnTo>
                  <a:pt x="12192000" y="2644815"/>
                </a:lnTo>
                <a:lnTo>
                  <a:pt x="0" y="2644815"/>
                </a:lnTo>
                <a:lnTo>
                  <a:pt x="0" y="1458411"/>
                </a:lnTo>
                <a:lnTo>
                  <a:pt x="144023" y="1451165"/>
                </a:lnTo>
                <a:lnTo>
                  <a:pt x="8360180" y="0"/>
                </a:lnTo>
                <a:close/>
              </a:path>
            </a:pathLst>
          </a:custGeom>
          <a:solidFill>
            <a:srgbClr val="404040"/>
          </a:solidFill>
          <a:ln w="25400" cap="flat" cmpd="sng">
            <a:solidFill>
              <a:srgbClr val="000000">
                <a:alpha val="0"/>
              </a:srgbClr>
            </a:solidFill>
            <a:round/>
            <a:headEnd/>
            <a:tailEnd/>
          </a:ln>
        </p:spPr>
        <p:txBody>
          <a:bodyPr lIns="0" tIns="0" rIns="0" bIns="0" anchor="ctr"/>
          <a:lstStyle/>
          <a:p>
            <a:pPr defTabSz="609585"/>
            <a:endParaRPr lang="zh-CN" altLang="en-US" dirty="0">
              <a:solidFill>
                <a:prstClr val="black"/>
              </a:solidFill>
              <a:latin typeface="Calibri" panose="020F0502020204030204"/>
              <a:ea typeface="等线" panose="02010600030101010101" pitchFamily="2" charset="-122"/>
            </a:endParaRPr>
          </a:p>
        </p:txBody>
      </p:sp>
      <p:sp>
        <p:nvSpPr>
          <p:cNvPr id="4" name="文本框 3">
            <a:extLst>
              <a:ext uri="{FF2B5EF4-FFF2-40B4-BE49-F238E27FC236}">
                <a16:creationId xmlns:a16="http://schemas.microsoft.com/office/drawing/2014/main" id="{BFF8B448-0F43-4040-8376-C3D1A512FD3C}"/>
              </a:ext>
            </a:extLst>
          </p:cNvPr>
          <p:cNvSpPr txBox="1">
            <a:spLocks noChangeArrowheads="1"/>
          </p:cNvSpPr>
          <p:nvPr/>
        </p:nvSpPr>
        <p:spPr bwMode="auto">
          <a:xfrm>
            <a:off x="6377203" y="5535612"/>
            <a:ext cx="4657628"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defTabSz="609585"/>
            <a:r>
              <a:rPr lang="zh-CN" altLang="en-US" sz="4400" b="1" dirty="0">
                <a:solidFill>
                  <a:schemeClr val="bg1">
                    <a:lumMod val="95000"/>
                  </a:schemeClr>
                </a:solidFill>
                <a:latin typeface="微软雅黑" pitchFamily="34" charset="-122"/>
                <a:ea typeface="微软雅黑" pitchFamily="34" charset="-122"/>
              </a:rPr>
              <a:t>参考资料</a:t>
            </a:r>
          </a:p>
        </p:txBody>
      </p:sp>
      <p:sp>
        <p:nvSpPr>
          <p:cNvPr id="2" name="矩形 1">
            <a:extLst>
              <a:ext uri="{FF2B5EF4-FFF2-40B4-BE49-F238E27FC236}">
                <a16:creationId xmlns:a16="http://schemas.microsoft.com/office/drawing/2014/main" id="{308E7D72-C6FD-4351-A36A-2873A7AC32F0}"/>
              </a:ext>
            </a:extLst>
          </p:cNvPr>
          <p:cNvSpPr/>
          <p:nvPr/>
        </p:nvSpPr>
        <p:spPr>
          <a:xfrm>
            <a:off x="1457739" y="641734"/>
            <a:ext cx="8930072" cy="1846659"/>
          </a:xfrm>
          <a:prstGeom prst="rect">
            <a:avLst/>
          </a:prstGeom>
        </p:spPr>
        <p:txBody>
          <a:bodyPr wrap="square">
            <a:spAutoFit/>
          </a:bodyPr>
          <a:lstStyle/>
          <a:p>
            <a:r>
              <a:rPr lang="zh-CN" altLang="en-US" sz="2400" dirty="0"/>
              <a:t> </a:t>
            </a:r>
            <a:r>
              <a:rPr lang="en-US" altLang="zh-CN" sz="2400" dirty="0"/>
              <a:t>[1]</a:t>
            </a:r>
            <a:r>
              <a:rPr lang="zh-CN" altLang="en-US" sz="2400" dirty="0"/>
              <a:t>小程序各大平台对比</a:t>
            </a:r>
            <a:endParaRPr lang="en-US" altLang="zh-CN" sz="2400" dirty="0"/>
          </a:p>
          <a:p>
            <a:r>
              <a:rPr lang="en-US" altLang="zh-CN" b="1" dirty="0"/>
              <a:t>       </a:t>
            </a:r>
            <a:r>
              <a:rPr lang="zh-CN" altLang="en-US" b="1" dirty="0"/>
              <a:t>应用园 </a:t>
            </a:r>
            <a:r>
              <a:rPr lang="en-US" altLang="zh-CN" b="1" dirty="0"/>
              <a:t>《APP</a:t>
            </a:r>
            <a:r>
              <a:rPr lang="zh-CN" altLang="en-US" b="1" dirty="0"/>
              <a:t>、</a:t>
            </a:r>
            <a:r>
              <a:rPr lang="en-US" altLang="zh-CN" b="1" dirty="0"/>
              <a:t>H5</a:t>
            </a:r>
            <a:r>
              <a:rPr lang="zh-CN" altLang="en-US" b="1" dirty="0"/>
              <a:t>、小程序的区别、优劣比较</a:t>
            </a:r>
            <a:r>
              <a:rPr lang="en-US" altLang="zh-CN" b="1" dirty="0"/>
              <a:t>》</a:t>
            </a:r>
            <a:endParaRPr lang="en-US" altLang="zh-CN" sz="2400" dirty="0"/>
          </a:p>
          <a:p>
            <a:r>
              <a:rPr lang="en-US" altLang="zh-CN" sz="2400" dirty="0"/>
              <a:t>[2]</a:t>
            </a:r>
            <a:r>
              <a:rPr lang="zh-CN" altLang="zh-CN" sz="2400" dirty="0"/>
              <a:t>微信公众平台《小程序开发指南》</a:t>
            </a:r>
          </a:p>
          <a:p>
            <a:r>
              <a:rPr lang="en-US" altLang="zh-CN" sz="2400" dirty="0">
                <a:hlinkClick r:id="rId2"/>
              </a:rPr>
              <a:t>https://developers.weixin.qq.com/ebook?action=get_post_info&amp;docid=0008aeea9a8978ab0086a685851c0a</a:t>
            </a:r>
            <a:endParaRPr lang="zh-CN" altLang="zh-CN" sz="2400" dirty="0"/>
          </a:p>
        </p:txBody>
      </p:sp>
    </p:spTree>
    <p:extLst>
      <p:ext uri="{BB962C8B-B14F-4D97-AF65-F5344CB8AC3E}">
        <p14:creationId xmlns:p14="http://schemas.microsoft.com/office/powerpoint/2010/main" val="359660258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9938"/>
                                        </p:tgtEl>
                                        <p:attrNameLst>
                                          <p:attrName>style.visibility</p:attrName>
                                        </p:attrNameLst>
                                      </p:cBhvr>
                                      <p:to>
                                        <p:strVal val="visible"/>
                                      </p:to>
                                    </p:set>
                                    <p:animEffect transition="in" filter="fade">
                                      <p:cBhvr>
                                        <p:cTn id="7" dur="1000"/>
                                        <p:tgtEl>
                                          <p:spTgt spid="39938"/>
                                        </p:tgtEl>
                                      </p:cBhvr>
                                    </p:animEffect>
                                    <p:anim calcmode="lin" valueType="num">
                                      <p:cBhvr>
                                        <p:cTn id="8" dur="1000" fill="hold"/>
                                        <p:tgtEl>
                                          <p:spTgt spid="39938"/>
                                        </p:tgtEl>
                                        <p:attrNameLst>
                                          <p:attrName>ppt_x</p:attrName>
                                        </p:attrNameLst>
                                      </p:cBhvr>
                                      <p:tavLst>
                                        <p:tav tm="0">
                                          <p:val>
                                            <p:strVal val="#ppt_x"/>
                                          </p:val>
                                        </p:tav>
                                        <p:tav tm="100000">
                                          <p:val>
                                            <p:strVal val="#ppt_x"/>
                                          </p:val>
                                        </p:tav>
                                      </p:tavLst>
                                    </p:anim>
                                    <p:anim calcmode="lin" valueType="num">
                                      <p:cBhvr>
                                        <p:cTn id="9" dur="1000" fill="hold"/>
                                        <p:tgtEl>
                                          <p:spTgt spid="3993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38"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2" name="图片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78101" y="915990"/>
            <a:ext cx="6986588" cy="4078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63" name="图片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1064" y="138113"/>
            <a:ext cx="6935787" cy="325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64" name="图片 7"/>
          <p:cNvPicPr>
            <a:picLocks noChangeAspect="1" noChangeArrowheads="1"/>
          </p:cNvPicPr>
          <p:nvPr/>
        </p:nvPicPr>
        <p:blipFill>
          <a:blip r:embed="rId5">
            <a:extLst>
              <a:ext uri="{28A0092B-C50C-407E-A947-70E740481C1C}">
                <a14:useLocalDpi xmlns:a14="http://schemas.microsoft.com/office/drawing/2010/main" val="0"/>
              </a:ext>
            </a:extLst>
          </a:blip>
          <a:srcRect t="62077"/>
          <a:stretch>
            <a:fillRect/>
          </a:stretch>
        </p:blipFill>
        <p:spPr bwMode="auto">
          <a:xfrm>
            <a:off x="0" y="5395913"/>
            <a:ext cx="12192000" cy="161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65" name="文本框 8"/>
          <p:cNvSpPr txBox="1">
            <a:spLocks noChangeArrowheads="1"/>
          </p:cNvSpPr>
          <p:nvPr/>
        </p:nvSpPr>
        <p:spPr bwMode="auto">
          <a:xfrm>
            <a:off x="2972680" y="2835315"/>
            <a:ext cx="6962775"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defTabSz="609585"/>
            <a:r>
              <a:rPr lang="zh-CN" altLang="en-US" sz="6600" b="1" dirty="0">
                <a:solidFill>
                  <a:srgbClr val="404040"/>
                </a:solidFill>
                <a:latin typeface="微软雅黑" pitchFamily="34" charset="-122"/>
                <a:ea typeface="微软雅黑" pitchFamily="34" charset="-122"/>
              </a:rPr>
              <a:t>谢谢大家的聆听！</a:t>
            </a:r>
          </a:p>
        </p:txBody>
      </p:sp>
    </p:spTree>
    <p:extLst>
      <p:ext uri="{BB962C8B-B14F-4D97-AF65-F5344CB8AC3E}">
        <p14:creationId xmlns:p14="http://schemas.microsoft.com/office/powerpoint/2010/main" val="419275229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0962"/>
                                        </p:tgtEl>
                                        <p:attrNameLst>
                                          <p:attrName>style.visibility</p:attrName>
                                        </p:attrNameLst>
                                      </p:cBhvr>
                                      <p:to>
                                        <p:strVal val="visible"/>
                                      </p:to>
                                    </p:set>
                                    <p:animEffect transition="in" filter="fade">
                                      <p:cBhvr>
                                        <p:cTn id="7" dur="1000"/>
                                        <p:tgtEl>
                                          <p:spTgt spid="40962"/>
                                        </p:tgtEl>
                                      </p:cBhvr>
                                    </p:animEffect>
                                    <p:anim calcmode="lin" valueType="num">
                                      <p:cBhvr>
                                        <p:cTn id="8" dur="1000" fill="hold"/>
                                        <p:tgtEl>
                                          <p:spTgt spid="40962"/>
                                        </p:tgtEl>
                                        <p:attrNameLst>
                                          <p:attrName>ppt_x</p:attrName>
                                        </p:attrNameLst>
                                      </p:cBhvr>
                                      <p:tavLst>
                                        <p:tav tm="0">
                                          <p:val>
                                            <p:strVal val="#ppt_x"/>
                                          </p:val>
                                        </p:tav>
                                        <p:tav tm="100000">
                                          <p:val>
                                            <p:strVal val="#ppt_x"/>
                                          </p:val>
                                        </p:tav>
                                      </p:tavLst>
                                    </p:anim>
                                    <p:anim calcmode="lin" valueType="num">
                                      <p:cBhvr>
                                        <p:cTn id="9" dur="1000" fill="hold"/>
                                        <p:tgtEl>
                                          <p:spTgt spid="4096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40963"/>
                                        </p:tgtEl>
                                        <p:attrNameLst>
                                          <p:attrName>style.visibility</p:attrName>
                                        </p:attrNameLst>
                                      </p:cBhvr>
                                      <p:to>
                                        <p:strVal val="visible"/>
                                      </p:to>
                                    </p:set>
                                    <p:animEffect transition="in" filter="fade">
                                      <p:cBhvr>
                                        <p:cTn id="14" dur="500"/>
                                        <p:tgtEl>
                                          <p:spTgt spid="40963"/>
                                        </p:tgtEl>
                                      </p:cBhvr>
                                    </p:animEffect>
                                  </p:childTnLst>
                                </p:cTn>
                              </p:par>
                              <p:par>
                                <p:cTn id="15" presetID="42" presetClass="entr" presetSubtype="0" fill="hold" grpId="0" nodeType="withEffect">
                                  <p:stCondLst>
                                    <p:cond delay="0"/>
                                  </p:stCondLst>
                                  <p:childTnLst>
                                    <p:set>
                                      <p:cBhvr>
                                        <p:cTn id="16" dur="1" fill="hold">
                                          <p:stCondLst>
                                            <p:cond delay="0"/>
                                          </p:stCondLst>
                                        </p:cTn>
                                        <p:tgtEl>
                                          <p:spTgt spid="40965"/>
                                        </p:tgtEl>
                                        <p:attrNameLst>
                                          <p:attrName>style.visibility</p:attrName>
                                        </p:attrNameLst>
                                      </p:cBhvr>
                                      <p:to>
                                        <p:strVal val="visible"/>
                                      </p:to>
                                    </p:set>
                                    <p:animEffect transition="in" filter="fade">
                                      <p:cBhvr>
                                        <p:cTn id="17" dur="1000"/>
                                        <p:tgtEl>
                                          <p:spTgt spid="40965"/>
                                        </p:tgtEl>
                                      </p:cBhvr>
                                    </p:animEffect>
                                    <p:anim calcmode="lin" valueType="num">
                                      <p:cBhvr>
                                        <p:cTn id="18" dur="1000" fill="hold"/>
                                        <p:tgtEl>
                                          <p:spTgt spid="40965"/>
                                        </p:tgtEl>
                                        <p:attrNameLst>
                                          <p:attrName>ppt_x</p:attrName>
                                        </p:attrNameLst>
                                      </p:cBhvr>
                                      <p:tavLst>
                                        <p:tav tm="0">
                                          <p:val>
                                            <p:strVal val="#ppt_x"/>
                                          </p:val>
                                        </p:tav>
                                        <p:tav tm="100000">
                                          <p:val>
                                            <p:strVal val="#ppt_x"/>
                                          </p:val>
                                        </p:tav>
                                      </p:tavLst>
                                    </p:anim>
                                    <p:anim calcmode="lin" valueType="num">
                                      <p:cBhvr>
                                        <p:cTn id="19" dur="1000" fill="hold"/>
                                        <p:tgtEl>
                                          <p:spTgt spid="4096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506" name="组合 9"/>
          <p:cNvGrpSpPr>
            <a:grpSpLocks/>
          </p:cNvGrpSpPr>
          <p:nvPr/>
        </p:nvGrpSpPr>
        <p:grpSpPr bwMode="auto">
          <a:xfrm>
            <a:off x="8308533" y="1274762"/>
            <a:ext cx="2870200" cy="4308475"/>
            <a:chOff x="0" y="0"/>
            <a:chExt cx="2603503" cy="3907311"/>
          </a:xfrm>
        </p:grpSpPr>
        <p:pic>
          <p:nvPicPr>
            <p:cNvPr id="21510" name="图片 1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340537"/>
              <a:ext cx="1251637" cy="125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1511" name="组合 13"/>
            <p:cNvGrpSpPr>
              <a:grpSpLocks/>
            </p:cNvGrpSpPr>
            <p:nvPr/>
          </p:nvGrpSpPr>
          <p:grpSpPr bwMode="auto">
            <a:xfrm>
              <a:off x="2" y="0"/>
              <a:ext cx="2603500" cy="2592174"/>
              <a:chOff x="0" y="0"/>
              <a:chExt cx="3777627" cy="3761194"/>
            </a:xfrm>
          </p:grpSpPr>
          <p:sp>
            <p:nvSpPr>
              <p:cNvPr id="21515" name="矩形 17"/>
              <p:cNvSpPr>
                <a:spLocks noChangeArrowheads="1"/>
              </p:cNvSpPr>
              <p:nvPr/>
            </p:nvSpPr>
            <p:spPr bwMode="auto">
              <a:xfrm>
                <a:off x="0" y="0"/>
                <a:ext cx="1816100" cy="1816100"/>
              </a:xfrm>
              <a:prstGeom prst="rect">
                <a:avLst/>
              </a:prstGeom>
              <a:solidFill>
                <a:srgbClr val="C2000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defTabSz="609585"/>
                <a:endParaRPr lang="zh-CN" altLang="en-US">
                  <a:solidFill>
                    <a:srgbClr val="FFFFFF"/>
                  </a:solidFill>
                  <a:latin typeface="Calibri" panose="020F0502020204030204"/>
                  <a:ea typeface="等线" panose="02010600030101010101" pitchFamily="2" charset="-122"/>
                </a:endParaRPr>
              </a:p>
            </p:txBody>
          </p:sp>
          <p:sp>
            <p:nvSpPr>
              <p:cNvPr id="21516" name="矩形 18"/>
              <p:cNvSpPr>
                <a:spLocks noChangeArrowheads="1"/>
              </p:cNvSpPr>
              <p:nvPr/>
            </p:nvSpPr>
            <p:spPr bwMode="auto">
              <a:xfrm>
                <a:off x="1961528" y="1945093"/>
                <a:ext cx="1816099" cy="1816101"/>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defTabSz="609585"/>
                <a:endParaRPr lang="zh-CN" altLang="en-US">
                  <a:solidFill>
                    <a:srgbClr val="FFFFFF"/>
                  </a:solidFill>
                  <a:latin typeface="Calibri" panose="020F0502020204030204"/>
                  <a:ea typeface="等线" panose="02010600030101010101" pitchFamily="2" charset="-122"/>
                </a:endParaRPr>
              </a:p>
            </p:txBody>
          </p:sp>
        </p:grpSp>
        <p:sp>
          <p:nvSpPr>
            <p:cNvPr id="21512" name="矩形 14"/>
            <p:cNvSpPr>
              <a:spLocks noChangeArrowheads="1"/>
            </p:cNvSpPr>
            <p:nvPr/>
          </p:nvSpPr>
          <p:spPr bwMode="auto">
            <a:xfrm>
              <a:off x="1" y="2655674"/>
              <a:ext cx="1251637" cy="1251636"/>
            </a:xfrm>
            <a:prstGeom prst="rect">
              <a:avLst/>
            </a:prstGeom>
            <a:solidFill>
              <a:srgbClr val="35363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defTabSz="609585"/>
              <a:endParaRPr lang="zh-CN" altLang="en-US">
                <a:solidFill>
                  <a:srgbClr val="FFFFFF"/>
                </a:solidFill>
                <a:latin typeface="Calibri" panose="020F0502020204030204"/>
                <a:ea typeface="等线" panose="02010600030101010101" pitchFamily="2" charset="-122"/>
              </a:endParaRPr>
            </a:p>
          </p:txBody>
        </p:sp>
        <p:pic>
          <p:nvPicPr>
            <p:cNvPr id="21513" name="图片 1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51866" y="0"/>
              <a:ext cx="1251636" cy="125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14" name="图片 1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51867" y="2681075"/>
              <a:ext cx="1251636" cy="1226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1507" name="矩形 19"/>
          <p:cNvSpPr>
            <a:spLocks noChangeArrowheads="1"/>
          </p:cNvSpPr>
          <p:nvPr/>
        </p:nvSpPr>
        <p:spPr bwMode="auto">
          <a:xfrm>
            <a:off x="869969" y="488155"/>
            <a:ext cx="249299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defTabSz="609585"/>
            <a:r>
              <a:rPr lang="zh-CN" altLang="en-US" sz="3600" b="1" dirty="0">
                <a:solidFill>
                  <a:srgbClr val="35363A"/>
                </a:solidFill>
                <a:latin typeface="微软雅黑" pitchFamily="34" charset="-122"/>
                <a:ea typeface="微软雅黑" pitchFamily="34" charset="-122"/>
              </a:rPr>
              <a:t>人群定位：</a:t>
            </a:r>
          </a:p>
        </p:txBody>
      </p:sp>
      <p:sp>
        <p:nvSpPr>
          <p:cNvPr id="21509" name="矩形 21"/>
          <p:cNvSpPr>
            <a:spLocks noChangeArrowheads="1"/>
          </p:cNvSpPr>
          <p:nvPr/>
        </p:nvSpPr>
        <p:spPr bwMode="auto">
          <a:xfrm>
            <a:off x="6768974" y="4216607"/>
            <a:ext cx="1379537" cy="1381125"/>
          </a:xfrm>
          <a:prstGeom prst="rect">
            <a:avLst/>
          </a:prstGeom>
          <a:solidFill>
            <a:srgbClr val="A6A6A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defTabSz="609585"/>
            <a:endParaRPr lang="zh-CN" altLang="en-US">
              <a:solidFill>
                <a:srgbClr val="FFFFFF"/>
              </a:solidFill>
              <a:latin typeface="Calibri" panose="020F0502020204030204"/>
              <a:ea typeface="等线" panose="02010600030101010101" pitchFamily="2" charset="-122"/>
            </a:endParaRPr>
          </a:p>
        </p:txBody>
      </p:sp>
      <p:sp>
        <p:nvSpPr>
          <p:cNvPr id="2" name="矩形 1">
            <a:extLst>
              <a:ext uri="{FF2B5EF4-FFF2-40B4-BE49-F238E27FC236}">
                <a16:creationId xmlns:a16="http://schemas.microsoft.com/office/drawing/2014/main" id="{FDF4310D-6DB0-43EA-A87C-7CA3998F5BAC}"/>
              </a:ext>
            </a:extLst>
          </p:cNvPr>
          <p:cNvSpPr/>
          <p:nvPr/>
        </p:nvSpPr>
        <p:spPr>
          <a:xfrm>
            <a:off x="1013266" y="1134486"/>
            <a:ext cx="6602947" cy="4526880"/>
          </a:xfrm>
          <a:prstGeom prst="rect">
            <a:avLst/>
          </a:prstGeom>
        </p:spPr>
        <p:txBody>
          <a:bodyPr wrap="square">
            <a:spAutoFit/>
          </a:bodyPr>
          <a:lstStyle/>
          <a:p>
            <a:pPr>
              <a:lnSpc>
                <a:spcPct val="130000"/>
              </a:lnSpc>
              <a:spcBef>
                <a:spcPts val="600"/>
              </a:spcBef>
            </a:pPr>
            <a:r>
              <a:rPr lang="en-US" altLang="zh-CN" sz="1050" kern="0" dirty="0">
                <a:latin typeface="微软雅黑" panose="020B0503020204020204" pitchFamily="34" charset="-122"/>
                <a:ea typeface="微软雅黑" panose="020B0503020204020204" pitchFamily="34" charset="-122"/>
                <a:cs typeface="+mn-ea"/>
                <a:sym typeface="+mn-lt"/>
              </a:rPr>
              <a:t>               </a:t>
            </a:r>
            <a:r>
              <a:rPr lang="zh-CN" altLang="en-US" sz="2400" kern="0" dirty="0">
                <a:latin typeface="微软雅黑" panose="020B0503020204020204" pitchFamily="34" charset="-122"/>
                <a:ea typeface="微软雅黑" panose="020B0503020204020204" pitchFamily="34" charset="-122"/>
                <a:cs typeface="+mn-ea"/>
                <a:sym typeface="+mn-lt"/>
              </a:rPr>
              <a:t>我们定位的群体是城市学院的学生和老师，主要是学生为主。</a:t>
            </a:r>
            <a:endParaRPr lang="en-US" altLang="zh-CN" sz="2400" kern="0" dirty="0">
              <a:latin typeface="微软雅黑" panose="020B0503020204020204" pitchFamily="34" charset="-122"/>
              <a:ea typeface="微软雅黑" panose="020B0503020204020204" pitchFamily="34" charset="-122"/>
              <a:cs typeface="+mn-ea"/>
              <a:sym typeface="+mn-lt"/>
            </a:endParaRPr>
          </a:p>
          <a:p>
            <a:pPr>
              <a:lnSpc>
                <a:spcPct val="130000"/>
              </a:lnSpc>
              <a:spcBef>
                <a:spcPts val="600"/>
              </a:spcBef>
            </a:pPr>
            <a:r>
              <a:rPr lang="en-US" altLang="zh-CN" sz="2400" kern="0" dirty="0">
                <a:latin typeface="微软雅黑" panose="020B0503020204020204" pitchFamily="34" charset="-122"/>
                <a:ea typeface="微软雅黑" panose="020B0503020204020204" pitchFamily="34" charset="-122"/>
                <a:cs typeface="+mn-ea"/>
                <a:sym typeface="+mn-lt"/>
              </a:rPr>
              <a:t>       </a:t>
            </a:r>
            <a:r>
              <a:rPr lang="zh-CN" altLang="en-US" sz="2400" kern="0" dirty="0">
                <a:latin typeface="微软雅黑" panose="020B0503020204020204" pitchFamily="34" charset="-122"/>
                <a:ea typeface="微软雅黑" panose="020B0503020204020204" pitchFamily="34" charset="-122"/>
                <a:cs typeface="+mn-ea"/>
                <a:sym typeface="+mn-lt"/>
              </a:rPr>
              <a:t>在城市学院这个</a:t>
            </a:r>
            <a:r>
              <a:rPr lang="zh-CN" altLang="en-US" sz="2400" u="sng" kern="0" dirty="0">
                <a:latin typeface="微软雅黑" panose="020B0503020204020204" pitchFamily="34" charset="-122"/>
                <a:ea typeface="微软雅黑" panose="020B0503020204020204" pitchFamily="34" charset="-122"/>
                <a:cs typeface="+mn-ea"/>
                <a:sym typeface="+mn-lt"/>
              </a:rPr>
              <a:t>小范围内的物质交流和交换</a:t>
            </a:r>
            <a:r>
              <a:rPr lang="zh-CN" altLang="en-US" sz="2400" kern="0" dirty="0">
                <a:latin typeface="微软雅黑" panose="020B0503020204020204" pitchFamily="34" charset="-122"/>
                <a:ea typeface="微软雅黑" panose="020B0503020204020204" pitchFamily="34" charset="-122"/>
                <a:cs typeface="+mn-ea"/>
                <a:sym typeface="+mn-lt"/>
              </a:rPr>
              <a:t>，可以节省运输费用，并且，使用者之间可以更加</a:t>
            </a:r>
            <a:r>
              <a:rPr lang="zh-CN" altLang="en-US" sz="2400" u="sng" kern="0" dirty="0">
                <a:latin typeface="微软雅黑" panose="020B0503020204020204" pitchFamily="34" charset="-122"/>
                <a:ea typeface="微软雅黑" panose="020B0503020204020204" pitchFamily="34" charset="-122"/>
                <a:cs typeface="+mn-ea"/>
                <a:sym typeface="+mn-lt"/>
              </a:rPr>
              <a:t>简单方便的沟通交流</a:t>
            </a:r>
            <a:r>
              <a:rPr lang="zh-CN" altLang="en-US" sz="2400" kern="0" dirty="0">
                <a:latin typeface="微软雅黑" panose="020B0503020204020204" pitchFamily="34" charset="-122"/>
                <a:ea typeface="微软雅黑" panose="020B0503020204020204" pitchFamily="34" charset="-122"/>
                <a:cs typeface="+mn-ea"/>
                <a:sym typeface="+mn-lt"/>
              </a:rPr>
              <a:t>，</a:t>
            </a:r>
            <a:endParaRPr lang="en-US" altLang="zh-CN" sz="2400" kern="0" dirty="0">
              <a:latin typeface="微软雅黑" panose="020B0503020204020204" pitchFamily="34" charset="-122"/>
              <a:ea typeface="微软雅黑" panose="020B0503020204020204" pitchFamily="34" charset="-122"/>
              <a:cs typeface="+mn-ea"/>
              <a:sym typeface="+mn-lt"/>
            </a:endParaRPr>
          </a:p>
          <a:p>
            <a:pPr>
              <a:lnSpc>
                <a:spcPct val="130000"/>
              </a:lnSpc>
              <a:spcBef>
                <a:spcPts val="600"/>
              </a:spcBef>
            </a:pPr>
            <a:r>
              <a:rPr lang="en-US" altLang="zh-CN" sz="2400" kern="0" dirty="0">
                <a:latin typeface="微软雅黑" panose="020B0503020204020204" pitchFamily="34" charset="-122"/>
                <a:ea typeface="微软雅黑" panose="020B0503020204020204" pitchFamily="34" charset="-122"/>
                <a:cs typeface="+mn-ea"/>
                <a:sym typeface="+mn-lt"/>
              </a:rPr>
              <a:t>       </a:t>
            </a:r>
            <a:r>
              <a:rPr lang="zh-CN" altLang="en-US" sz="2400" kern="0" dirty="0">
                <a:latin typeface="微软雅黑" panose="020B0503020204020204" pitchFamily="34" charset="-122"/>
                <a:ea typeface="微软雅黑" panose="020B0503020204020204" pitchFamily="34" charset="-122"/>
                <a:cs typeface="+mn-ea"/>
                <a:sym typeface="+mn-lt"/>
              </a:rPr>
              <a:t>在这个群体当中，用户和用户之间也可以</a:t>
            </a:r>
            <a:r>
              <a:rPr lang="zh-CN" altLang="en-US" sz="2400" u="sng" kern="0" dirty="0">
                <a:latin typeface="微软雅黑" panose="020B0503020204020204" pitchFamily="34" charset="-122"/>
                <a:ea typeface="微软雅黑" panose="020B0503020204020204" pitchFamily="34" charset="-122"/>
                <a:cs typeface="+mn-ea"/>
                <a:sym typeface="+mn-lt"/>
              </a:rPr>
              <a:t>更容易的建立信任</a:t>
            </a:r>
            <a:r>
              <a:rPr lang="zh-CN" altLang="en-US" sz="2400" kern="0" dirty="0">
                <a:latin typeface="微软雅黑" panose="020B0503020204020204" pitchFamily="34" charset="-122"/>
                <a:ea typeface="微软雅黑" panose="020B0503020204020204" pitchFamily="34" charset="-122"/>
                <a:cs typeface="+mn-ea"/>
                <a:sym typeface="+mn-lt"/>
              </a:rPr>
              <a:t>，不需像在大型的购物网站当中那样，多重对比，多方咨询，</a:t>
            </a:r>
            <a:r>
              <a:rPr lang="zh-CN" altLang="en-US" sz="2400" u="sng" kern="0" dirty="0">
                <a:latin typeface="微软雅黑" panose="020B0503020204020204" pitchFamily="34" charset="-122"/>
                <a:ea typeface="微软雅黑" panose="020B0503020204020204" pitchFamily="34" charset="-122"/>
                <a:cs typeface="+mn-ea"/>
                <a:sym typeface="+mn-lt"/>
              </a:rPr>
              <a:t>决策变得更加的简单</a:t>
            </a:r>
            <a:r>
              <a:rPr lang="zh-CN" altLang="en-US" sz="2400" kern="0" dirty="0">
                <a:latin typeface="微软雅黑" panose="020B0503020204020204" pitchFamily="34" charset="-122"/>
                <a:ea typeface="微软雅黑" panose="020B0503020204020204" pitchFamily="34" charset="-122"/>
                <a:cs typeface="+mn-ea"/>
                <a:sym typeface="+mn-lt"/>
              </a:rPr>
              <a:t>。</a:t>
            </a:r>
            <a:endParaRPr lang="zh-CN" altLang="en-US" sz="2400" dirty="0"/>
          </a:p>
        </p:txBody>
      </p:sp>
    </p:spTree>
    <p:extLst>
      <p:ext uri="{BB962C8B-B14F-4D97-AF65-F5344CB8AC3E}">
        <p14:creationId xmlns:p14="http://schemas.microsoft.com/office/powerpoint/2010/main" val="257996452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1506"/>
                                        </p:tgtEl>
                                        <p:attrNameLst>
                                          <p:attrName>style.visibility</p:attrName>
                                        </p:attrNameLst>
                                      </p:cBhvr>
                                      <p:to>
                                        <p:strVal val="visible"/>
                                      </p:to>
                                    </p:set>
                                    <p:animEffect transition="in" filter="randombar(horizontal)">
                                      <p:cBhvr>
                                        <p:cTn id="7" dur="500"/>
                                        <p:tgtEl>
                                          <p:spTgt spid="21506"/>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21507"/>
                                        </p:tgtEl>
                                        <p:attrNameLst>
                                          <p:attrName>style.visibility</p:attrName>
                                        </p:attrNameLst>
                                      </p:cBhvr>
                                      <p:to>
                                        <p:strVal val="visible"/>
                                      </p:to>
                                    </p:set>
                                    <p:animEffect transition="in" filter="randombar(horizontal)">
                                      <p:cBhvr>
                                        <p:cTn id="10" dur="500"/>
                                        <p:tgtEl>
                                          <p:spTgt spid="21507"/>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21509"/>
                                        </p:tgtEl>
                                        <p:attrNameLst>
                                          <p:attrName>style.visibility</p:attrName>
                                        </p:attrNameLst>
                                      </p:cBhvr>
                                      <p:to>
                                        <p:strVal val="visible"/>
                                      </p:to>
                                    </p:set>
                                    <p:animEffect transition="in" filter="randombar(horizontal)">
                                      <p:cBhvr>
                                        <p:cTn id="13" dur="500"/>
                                        <p:tgtEl>
                                          <p:spTgt spid="215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07" grpId="0"/>
      <p:bldP spid="21509"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文本框 3"/>
          <p:cNvSpPr txBox="1">
            <a:spLocks noChangeArrowheads="1"/>
          </p:cNvSpPr>
          <p:nvPr/>
        </p:nvSpPr>
        <p:spPr bwMode="auto">
          <a:xfrm>
            <a:off x="331187" y="393483"/>
            <a:ext cx="22098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defTabSz="609585"/>
            <a:r>
              <a:rPr lang="zh-CN" altLang="en-US" sz="3200" b="1" dirty="0">
                <a:solidFill>
                  <a:srgbClr val="262626"/>
                </a:solidFill>
                <a:latin typeface="微软雅黑" pitchFamily="34" charset="-122"/>
                <a:ea typeface="微软雅黑" pitchFamily="34" charset="-122"/>
              </a:rPr>
              <a:t>项目简介：</a:t>
            </a:r>
          </a:p>
        </p:txBody>
      </p:sp>
      <p:sp>
        <p:nvSpPr>
          <p:cNvPr id="23555" name="六边形 2"/>
          <p:cNvSpPr>
            <a:spLocks noChangeArrowheads="1"/>
          </p:cNvSpPr>
          <p:nvPr/>
        </p:nvSpPr>
        <p:spPr bwMode="auto">
          <a:xfrm rot="5400000">
            <a:off x="9640091" y="4850606"/>
            <a:ext cx="1787525" cy="1541463"/>
          </a:xfrm>
          <a:prstGeom prst="hexagon">
            <a:avLst>
              <a:gd name="adj" fmla="val 24991"/>
              <a:gd name="vf" fmla="val 115470"/>
            </a:avLst>
          </a:prstGeom>
          <a:solidFill>
            <a:srgbClr val="C20009"/>
          </a:solidFill>
          <a:ln w="25400" cmpd="sng">
            <a:solidFill>
              <a:srgbClr val="000000">
                <a:alpha val="0"/>
              </a:srgbClr>
            </a:solidFill>
            <a:miter lim="800000"/>
            <a:headEnd/>
            <a:tailEnd/>
          </a:ln>
        </p:spPr>
        <p:txBody>
          <a:bodyPr lIns="0" tIns="0" rIns="0" bIns="0" anchor="ctr"/>
          <a:lstStyle/>
          <a:p>
            <a:pPr defTabSz="584185">
              <a:defRPr/>
            </a:pPr>
            <a:endParaRPr lang="zh-CN" altLang="en-US" sz="4000">
              <a:solidFill>
                <a:srgbClr val="FFFFFF"/>
              </a:solidFill>
              <a:effectLst>
                <a:outerShdw blurRad="38100" dist="38100" dir="2700000" algn="tl">
                  <a:srgbClr val="000000"/>
                </a:outerShdw>
              </a:effectLst>
              <a:latin typeface="Calibri" panose="020F0502020204030204"/>
              <a:ea typeface="等线" panose="02010600030101010101" pitchFamily="2" charset="-122"/>
            </a:endParaRPr>
          </a:p>
        </p:txBody>
      </p:sp>
      <p:sp>
        <p:nvSpPr>
          <p:cNvPr id="23557" name="六边形 5"/>
          <p:cNvSpPr>
            <a:spLocks noChangeArrowheads="1"/>
          </p:cNvSpPr>
          <p:nvPr/>
        </p:nvSpPr>
        <p:spPr bwMode="auto">
          <a:xfrm rot="5400000">
            <a:off x="6836566" y="1439067"/>
            <a:ext cx="1100139" cy="949325"/>
          </a:xfrm>
          <a:prstGeom prst="hexagon">
            <a:avLst>
              <a:gd name="adj" fmla="val 24975"/>
              <a:gd name="vf" fmla="val 115470"/>
            </a:avLst>
          </a:prstGeom>
          <a:solidFill>
            <a:srgbClr val="404040"/>
          </a:solidFill>
          <a:ln w="25400" cmpd="sng">
            <a:solidFill>
              <a:srgbClr val="000000">
                <a:alpha val="0"/>
              </a:srgbClr>
            </a:solidFill>
            <a:miter lim="800000"/>
            <a:headEnd/>
            <a:tailEnd/>
          </a:ln>
        </p:spPr>
        <p:txBody>
          <a:bodyPr lIns="0" tIns="0" rIns="0" bIns="0" anchor="ctr"/>
          <a:lstStyle/>
          <a:p>
            <a:pPr defTabSz="584185">
              <a:defRPr/>
            </a:pPr>
            <a:endParaRPr lang="zh-CN" altLang="en-US" sz="4000">
              <a:solidFill>
                <a:srgbClr val="FFFFFF"/>
              </a:solidFill>
              <a:effectLst>
                <a:outerShdw blurRad="38100" dist="38100" dir="2700000" algn="tl">
                  <a:srgbClr val="000000"/>
                </a:outerShdw>
              </a:effectLst>
              <a:latin typeface="Calibri" panose="020F0502020204030204"/>
              <a:ea typeface="等线" panose="02010600030101010101" pitchFamily="2" charset="-122"/>
            </a:endParaRPr>
          </a:p>
        </p:txBody>
      </p:sp>
      <p:sp>
        <p:nvSpPr>
          <p:cNvPr id="22534" name="任意多边形 6"/>
          <p:cNvSpPr>
            <a:spLocks/>
          </p:cNvSpPr>
          <p:nvPr/>
        </p:nvSpPr>
        <p:spPr bwMode="auto">
          <a:xfrm rot="5400000">
            <a:off x="-446085" y="4086227"/>
            <a:ext cx="1908175" cy="758825"/>
          </a:xfrm>
          <a:custGeom>
            <a:avLst/>
            <a:gdLst>
              <a:gd name="T0" fmla="*/ 0 w 1909197"/>
              <a:gd name="T1" fmla="*/ 758366 h 758978"/>
              <a:gd name="T2" fmla="*/ 378677 w 1909197"/>
              <a:gd name="T3" fmla="*/ 0 h 758978"/>
              <a:gd name="T4" fmla="*/ 1526435 w 1909197"/>
              <a:gd name="T5" fmla="*/ 0 h 758978"/>
              <a:gd name="T6" fmla="*/ 1905113 w 1909197"/>
              <a:gd name="T7" fmla="*/ 758366 h 758978"/>
              <a:gd name="T8" fmla="*/ 0 w 1909197"/>
              <a:gd name="T9" fmla="*/ 758366 h 75897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09197" h="758978">
                <a:moveTo>
                  <a:pt x="0" y="758978"/>
                </a:moveTo>
                <a:lnTo>
                  <a:pt x="379489" y="0"/>
                </a:lnTo>
                <a:lnTo>
                  <a:pt x="1529708" y="0"/>
                </a:lnTo>
                <a:lnTo>
                  <a:pt x="1909197" y="758978"/>
                </a:lnTo>
                <a:lnTo>
                  <a:pt x="0" y="758978"/>
                </a:lnTo>
                <a:close/>
              </a:path>
            </a:pathLst>
          </a:custGeom>
          <a:solidFill>
            <a:srgbClr val="404040">
              <a:alpha val="67842"/>
            </a:srgb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defTabSz="609585"/>
            <a:endParaRPr lang="zh-CN" altLang="en-US">
              <a:solidFill>
                <a:prstClr val="black"/>
              </a:solidFill>
              <a:latin typeface="Calibri" panose="020F0502020204030204"/>
              <a:ea typeface="等线" panose="02010600030101010101" pitchFamily="2" charset="-122"/>
            </a:endParaRPr>
          </a:p>
        </p:txBody>
      </p:sp>
      <p:sp>
        <p:nvSpPr>
          <p:cNvPr id="22535" name="任意多边形 7"/>
          <p:cNvSpPr>
            <a:spLocks/>
          </p:cNvSpPr>
          <p:nvPr/>
        </p:nvSpPr>
        <p:spPr bwMode="auto">
          <a:xfrm rot="5400000">
            <a:off x="-330200" y="3446465"/>
            <a:ext cx="790575" cy="130175"/>
          </a:xfrm>
          <a:custGeom>
            <a:avLst/>
            <a:gdLst>
              <a:gd name="T0" fmla="*/ 0 w 790155"/>
              <a:gd name="T1" fmla="*/ 130701 h 130000"/>
              <a:gd name="T2" fmla="*/ 65140 w 790155"/>
              <a:gd name="T3" fmla="*/ 0 h 130000"/>
              <a:gd name="T4" fmla="*/ 726698 w 790155"/>
              <a:gd name="T5" fmla="*/ 0 h 130000"/>
              <a:gd name="T6" fmla="*/ 791836 w 790155"/>
              <a:gd name="T7" fmla="*/ 130701 h 130000"/>
              <a:gd name="T8" fmla="*/ 0 w 790155"/>
              <a:gd name="T9" fmla="*/ 130701 h 1300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90155" h="130000">
                <a:moveTo>
                  <a:pt x="0" y="130000"/>
                </a:moveTo>
                <a:lnTo>
                  <a:pt x="65000" y="0"/>
                </a:lnTo>
                <a:lnTo>
                  <a:pt x="725155" y="0"/>
                </a:lnTo>
                <a:lnTo>
                  <a:pt x="790155" y="130000"/>
                </a:lnTo>
                <a:lnTo>
                  <a:pt x="0" y="130000"/>
                </a:lnTo>
                <a:close/>
              </a:path>
            </a:pathLst>
          </a:custGeom>
          <a:solidFill>
            <a:srgbClr val="C20009">
              <a:alpha val="74117"/>
            </a:srgb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defTabSz="609585"/>
            <a:endParaRPr lang="zh-CN" altLang="en-US">
              <a:solidFill>
                <a:prstClr val="black"/>
              </a:solidFill>
              <a:latin typeface="Calibri" panose="020F0502020204030204"/>
              <a:ea typeface="等线" panose="02010600030101010101" pitchFamily="2" charset="-122"/>
            </a:endParaRPr>
          </a:p>
        </p:txBody>
      </p:sp>
      <p:sp>
        <p:nvSpPr>
          <p:cNvPr id="23562" name="六边形 10"/>
          <p:cNvSpPr>
            <a:spLocks noChangeArrowheads="1"/>
          </p:cNvSpPr>
          <p:nvPr/>
        </p:nvSpPr>
        <p:spPr bwMode="auto">
          <a:xfrm rot="5400000">
            <a:off x="11088686" y="3346448"/>
            <a:ext cx="539751" cy="466725"/>
          </a:xfrm>
          <a:prstGeom prst="hexagon">
            <a:avLst>
              <a:gd name="adj" fmla="val 24923"/>
              <a:gd name="vf" fmla="val 115470"/>
            </a:avLst>
          </a:prstGeom>
          <a:solidFill>
            <a:srgbClr val="404040"/>
          </a:solidFill>
          <a:ln w="25400" cmpd="sng">
            <a:solidFill>
              <a:srgbClr val="000000">
                <a:alpha val="0"/>
              </a:srgbClr>
            </a:solidFill>
            <a:miter lim="800000"/>
            <a:headEnd/>
            <a:tailEnd/>
          </a:ln>
        </p:spPr>
        <p:txBody>
          <a:bodyPr lIns="0" tIns="0" rIns="0" bIns="0" anchor="ctr"/>
          <a:lstStyle/>
          <a:p>
            <a:pPr defTabSz="584185">
              <a:defRPr/>
            </a:pPr>
            <a:endParaRPr lang="zh-CN" altLang="en-US" sz="4000">
              <a:solidFill>
                <a:srgbClr val="FFFFFF"/>
              </a:solidFill>
              <a:effectLst>
                <a:outerShdw blurRad="38100" dist="38100" dir="2700000" algn="tl">
                  <a:srgbClr val="000000"/>
                </a:outerShdw>
              </a:effectLst>
              <a:latin typeface="Calibri" panose="020F0502020204030204"/>
              <a:ea typeface="等线" panose="02010600030101010101" pitchFamily="2" charset="-122"/>
            </a:endParaRPr>
          </a:p>
        </p:txBody>
      </p:sp>
      <p:sp>
        <p:nvSpPr>
          <p:cNvPr id="22539" name="六边形 11"/>
          <p:cNvSpPr>
            <a:spLocks noChangeArrowheads="1"/>
          </p:cNvSpPr>
          <p:nvPr/>
        </p:nvSpPr>
        <p:spPr bwMode="auto">
          <a:xfrm rot="5400000">
            <a:off x="11714954" y="3326605"/>
            <a:ext cx="269875" cy="233363"/>
          </a:xfrm>
          <a:prstGeom prst="hexagon">
            <a:avLst>
              <a:gd name="adj" fmla="val 24923"/>
              <a:gd name="vf" fmla="val 115470"/>
            </a:avLst>
          </a:prstGeom>
          <a:solidFill>
            <a:srgbClr val="7F7F7F">
              <a:alpha val="74117"/>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defTabSz="609585"/>
            <a:endParaRPr lang="zh-CN" altLang="en-US">
              <a:solidFill>
                <a:srgbClr val="FFFFFF"/>
              </a:solidFill>
              <a:latin typeface="Calibri" panose="020F0502020204030204"/>
              <a:ea typeface="等线" panose="02010600030101010101" pitchFamily="2" charset="-122"/>
            </a:endParaRPr>
          </a:p>
        </p:txBody>
      </p:sp>
      <p:sp>
        <p:nvSpPr>
          <p:cNvPr id="22540" name="矩形 12"/>
          <p:cNvSpPr>
            <a:spLocks noChangeArrowheads="1"/>
          </p:cNvSpPr>
          <p:nvPr/>
        </p:nvSpPr>
        <p:spPr bwMode="auto">
          <a:xfrm>
            <a:off x="836717" y="1151111"/>
            <a:ext cx="6434827" cy="3530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30000"/>
              </a:lnSpc>
              <a:spcBef>
                <a:spcPts val="600"/>
              </a:spcBef>
            </a:pPr>
            <a:r>
              <a:rPr lang="zh-CN" altLang="en-US" sz="2000" kern="0" dirty="0">
                <a:latin typeface="微软雅黑" panose="020B0503020204020204" pitchFamily="34" charset="-122"/>
                <a:ea typeface="微软雅黑" panose="020B0503020204020204" pitchFamily="34" charset="-122"/>
                <a:cs typeface="+mn-ea"/>
                <a:sym typeface="+mn-lt"/>
              </a:rPr>
              <a:t>本项目中的微信小程序名称暂定为</a:t>
            </a:r>
            <a:r>
              <a:rPr lang="zh-CN" altLang="en-US" sz="2800" b="1" kern="0" dirty="0">
                <a:latin typeface="微软雅黑" panose="020B0503020204020204" pitchFamily="34" charset="-122"/>
                <a:ea typeface="微软雅黑" panose="020B0503020204020204" pitchFamily="34" charset="-122"/>
                <a:cs typeface="+mn-ea"/>
                <a:sym typeface="+mn-lt"/>
              </a:rPr>
              <a:t>“书来书往”</a:t>
            </a:r>
            <a:r>
              <a:rPr lang="zh-CN" altLang="en-US" sz="2000" kern="0" dirty="0">
                <a:latin typeface="微软雅黑" panose="020B0503020204020204" pitchFamily="34" charset="-122"/>
                <a:ea typeface="微软雅黑" panose="020B0503020204020204" pitchFamily="34" charset="-122"/>
                <a:cs typeface="+mn-ea"/>
                <a:sym typeface="+mn-lt"/>
              </a:rPr>
              <a:t>。</a:t>
            </a:r>
            <a:endParaRPr lang="en-US" altLang="zh-CN" sz="2000" kern="0" dirty="0">
              <a:latin typeface="微软雅黑" panose="020B0503020204020204" pitchFamily="34" charset="-122"/>
              <a:ea typeface="微软雅黑" panose="020B0503020204020204" pitchFamily="34" charset="-122"/>
              <a:cs typeface="+mn-ea"/>
              <a:sym typeface="+mn-lt"/>
            </a:endParaRPr>
          </a:p>
          <a:p>
            <a:pPr>
              <a:lnSpc>
                <a:spcPct val="130000"/>
              </a:lnSpc>
              <a:spcBef>
                <a:spcPts val="600"/>
              </a:spcBef>
            </a:pPr>
            <a:r>
              <a:rPr lang="zh-CN" altLang="en-US" sz="2000" kern="0" dirty="0">
                <a:latin typeface="微软雅黑" panose="020B0503020204020204" pitchFamily="34" charset="-122"/>
                <a:ea typeface="微软雅黑" panose="020B0503020204020204" pitchFamily="34" charset="-122"/>
                <a:cs typeface="+mn-ea"/>
                <a:sym typeface="+mn-lt"/>
              </a:rPr>
              <a:t>     </a:t>
            </a:r>
            <a:r>
              <a:rPr lang="en-US" altLang="zh-CN" sz="2000" kern="0" dirty="0">
                <a:latin typeface="微软雅黑" panose="020B0503020204020204" pitchFamily="34" charset="-122"/>
                <a:ea typeface="微软雅黑" panose="020B0503020204020204" pitchFamily="34" charset="-122"/>
                <a:cs typeface="+mn-ea"/>
                <a:sym typeface="+mn-lt"/>
              </a:rPr>
              <a:t> 1</a:t>
            </a:r>
            <a:r>
              <a:rPr lang="zh-CN" altLang="en-US" sz="2000" kern="0" dirty="0">
                <a:latin typeface="微软雅黑" panose="020B0503020204020204" pitchFamily="34" charset="-122"/>
                <a:ea typeface="微软雅黑" panose="020B0503020204020204" pitchFamily="34" charset="-122"/>
                <a:cs typeface="+mn-ea"/>
                <a:sym typeface="+mn-lt"/>
              </a:rPr>
              <a:t>：同学们的书（</a:t>
            </a:r>
            <a:r>
              <a:rPr lang="en-US" altLang="zh-CN" sz="2000" kern="0" dirty="0" err="1">
                <a:latin typeface="微软雅黑" panose="020B0503020204020204" pitchFamily="34" charset="-122"/>
                <a:ea typeface="微软雅黑" panose="020B0503020204020204" pitchFamily="34" charset="-122"/>
                <a:cs typeface="+mn-ea"/>
                <a:sym typeface="+mn-lt"/>
              </a:rPr>
              <a:t>eg</a:t>
            </a:r>
            <a:r>
              <a:rPr lang="zh-CN" altLang="en-US" sz="2000" kern="0" dirty="0">
                <a:latin typeface="微软雅黑" panose="020B0503020204020204" pitchFamily="34" charset="-122"/>
                <a:ea typeface="微软雅黑" panose="020B0503020204020204" pitchFamily="34" charset="-122"/>
                <a:cs typeface="+mn-ea"/>
                <a:sym typeface="+mn-lt"/>
              </a:rPr>
              <a:t>：教材）在这个小程序中可以</a:t>
            </a:r>
            <a:endParaRPr lang="en-US" altLang="zh-CN" sz="2000" kern="0" dirty="0">
              <a:latin typeface="微软雅黑" panose="020B0503020204020204" pitchFamily="34" charset="-122"/>
              <a:ea typeface="微软雅黑" panose="020B0503020204020204" pitchFamily="34" charset="-122"/>
              <a:cs typeface="+mn-ea"/>
              <a:sym typeface="+mn-lt"/>
            </a:endParaRPr>
          </a:p>
          <a:p>
            <a:pPr>
              <a:lnSpc>
                <a:spcPct val="130000"/>
              </a:lnSpc>
              <a:spcBef>
                <a:spcPts val="600"/>
              </a:spcBef>
            </a:pPr>
            <a:r>
              <a:rPr lang="zh-CN" altLang="en-US" sz="2000" kern="0" dirty="0">
                <a:latin typeface="微软雅黑" panose="020B0503020204020204" pitchFamily="34" charset="-122"/>
                <a:ea typeface="微软雅黑" panose="020B0503020204020204" pitchFamily="34" charset="-122"/>
                <a:cs typeface="+mn-ea"/>
                <a:sym typeface="+mn-lt"/>
              </a:rPr>
              <a:t>实现二手转卖，方便低年级与高年级之间教材或图书的交流（主要实现：课本的二手转出或借出）</a:t>
            </a:r>
            <a:r>
              <a:rPr lang="en-US" altLang="zh-CN" sz="2000" kern="0" dirty="0">
                <a:latin typeface="微软雅黑" panose="020B0503020204020204" pitchFamily="34" charset="-122"/>
                <a:ea typeface="微软雅黑" panose="020B0503020204020204" pitchFamily="34" charset="-122"/>
                <a:cs typeface="+mn-ea"/>
                <a:sym typeface="+mn-lt"/>
              </a:rPr>
              <a:t> </a:t>
            </a:r>
          </a:p>
          <a:p>
            <a:pPr>
              <a:lnSpc>
                <a:spcPct val="130000"/>
              </a:lnSpc>
              <a:spcBef>
                <a:spcPts val="600"/>
              </a:spcBef>
            </a:pPr>
            <a:r>
              <a:rPr lang="en-US" altLang="zh-CN" sz="2000" kern="0" dirty="0">
                <a:latin typeface="微软雅黑" panose="020B0503020204020204" pitchFamily="34" charset="-122"/>
                <a:ea typeface="微软雅黑" panose="020B0503020204020204" pitchFamily="34" charset="-122"/>
                <a:cs typeface="+mn-ea"/>
                <a:sym typeface="+mn-lt"/>
              </a:rPr>
              <a:t>     2</a:t>
            </a:r>
            <a:r>
              <a:rPr lang="zh-CN" altLang="en-US" sz="2000" kern="0" dirty="0">
                <a:latin typeface="微软雅黑" panose="020B0503020204020204" pitchFamily="34" charset="-122"/>
                <a:ea typeface="微软雅黑" panose="020B0503020204020204" pitchFamily="34" charset="-122"/>
                <a:cs typeface="+mn-ea"/>
                <a:sym typeface="+mn-lt"/>
              </a:rPr>
              <a:t>：同学们和老师们闲置书本实现交易或共享。每个人之间的阅读需求不同，可根据自己的需求对心仪的图书进行选择，从而和拥有者直接联系，借阅或售出。</a:t>
            </a:r>
          </a:p>
          <a:p>
            <a:pPr defTabSz="609585"/>
            <a:r>
              <a:rPr lang="zh-CN" altLang="en-US" sz="1600" dirty="0">
                <a:solidFill>
                  <a:srgbClr val="000000"/>
                </a:solidFill>
                <a:latin typeface="微软雅黑" pitchFamily="34" charset="-122"/>
                <a:ea typeface="微软雅黑" pitchFamily="34" charset="-122"/>
              </a:rPr>
              <a:t>。</a:t>
            </a:r>
            <a:endParaRPr lang="en-US" sz="1600" dirty="0">
              <a:solidFill>
                <a:srgbClr val="000000"/>
              </a:solidFill>
              <a:latin typeface="微软雅黑" pitchFamily="34" charset="-122"/>
              <a:ea typeface="微软雅黑" pitchFamily="34" charset="-122"/>
            </a:endParaRPr>
          </a:p>
        </p:txBody>
      </p:sp>
      <p:sp>
        <p:nvSpPr>
          <p:cNvPr id="14" name="任意多边形 4">
            <a:extLst>
              <a:ext uri="{FF2B5EF4-FFF2-40B4-BE49-F238E27FC236}">
                <a16:creationId xmlns:a16="http://schemas.microsoft.com/office/drawing/2014/main" id="{39347443-0664-44EE-94BF-3C3D6F880FAD}"/>
              </a:ext>
            </a:extLst>
          </p:cNvPr>
          <p:cNvSpPr>
            <a:spLocks/>
          </p:cNvSpPr>
          <p:nvPr/>
        </p:nvSpPr>
        <p:spPr bwMode="auto">
          <a:xfrm rot="5400000">
            <a:off x="9354341" y="-324644"/>
            <a:ext cx="2360613" cy="3146425"/>
          </a:xfrm>
          <a:custGeom>
            <a:avLst/>
            <a:gdLst>
              <a:gd name="T0" fmla="*/ 0 w 2361069"/>
              <a:gd name="T1" fmla="*/ 3142773 h 3147643"/>
              <a:gd name="T2" fmla="*/ 0 w 2361069"/>
              <a:gd name="T3" fmla="*/ 0 h 3147643"/>
              <a:gd name="T4" fmla="*/ 1572942 w 2361069"/>
              <a:gd name="T5" fmla="*/ 0 h 3147643"/>
              <a:gd name="T6" fmla="*/ 2359245 w 2361069"/>
              <a:gd name="T7" fmla="*/ 1571387 h 3147643"/>
              <a:gd name="T8" fmla="*/ 1572942 w 2361069"/>
              <a:gd name="T9" fmla="*/ 3142773 h 3147643"/>
              <a:gd name="T10" fmla="*/ 0 w 2361069"/>
              <a:gd name="T11" fmla="*/ 3142773 h 314764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361069" h="3147643">
                <a:moveTo>
                  <a:pt x="0" y="3147643"/>
                </a:moveTo>
                <a:lnTo>
                  <a:pt x="0" y="0"/>
                </a:lnTo>
                <a:lnTo>
                  <a:pt x="1574158" y="0"/>
                </a:lnTo>
                <a:lnTo>
                  <a:pt x="2361069" y="1573822"/>
                </a:lnTo>
                <a:lnTo>
                  <a:pt x="1574158" y="3147643"/>
                </a:lnTo>
                <a:lnTo>
                  <a:pt x="0" y="3147643"/>
                </a:lnTo>
                <a:close/>
              </a:path>
            </a:pathLst>
          </a:cu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defTabSz="609585"/>
            <a:endParaRPr lang="zh-CN" altLang="en-US">
              <a:solidFill>
                <a:prstClr val="black"/>
              </a:solidFill>
              <a:latin typeface="Calibri" panose="020F0502020204030204"/>
              <a:ea typeface="等线" panose="02010600030101010101" pitchFamily="2" charset="-122"/>
            </a:endParaRPr>
          </a:p>
        </p:txBody>
      </p:sp>
      <p:sp>
        <p:nvSpPr>
          <p:cNvPr id="15" name="六边形 8">
            <a:extLst>
              <a:ext uri="{FF2B5EF4-FFF2-40B4-BE49-F238E27FC236}">
                <a16:creationId xmlns:a16="http://schemas.microsoft.com/office/drawing/2014/main" id="{63A74126-03BE-40AC-B8D9-1B389AA54E8C}"/>
              </a:ext>
            </a:extLst>
          </p:cNvPr>
          <p:cNvSpPr>
            <a:spLocks noChangeArrowheads="1"/>
          </p:cNvSpPr>
          <p:nvPr/>
        </p:nvSpPr>
        <p:spPr bwMode="auto">
          <a:xfrm rot="5400000">
            <a:off x="10552111" y="2308224"/>
            <a:ext cx="1116012" cy="963613"/>
          </a:xfrm>
          <a:prstGeom prst="hexagon">
            <a:avLst>
              <a:gd name="adj" fmla="val 24959"/>
              <a:gd name="vf" fmla="val 115470"/>
            </a:avLst>
          </a:prstGeom>
          <a:solidFill>
            <a:srgbClr val="C2000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defTabSz="609585"/>
            <a:endParaRPr lang="zh-CN" altLang="en-US">
              <a:solidFill>
                <a:srgbClr val="FFFFFF"/>
              </a:solidFill>
              <a:latin typeface="Calibri" panose="020F0502020204030204"/>
              <a:ea typeface="等线" panose="02010600030101010101" pitchFamily="2" charset="-122"/>
            </a:endParaRPr>
          </a:p>
        </p:txBody>
      </p:sp>
      <p:pic>
        <p:nvPicPr>
          <p:cNvPr id="16" name="图片 9">
            <a:extLst>
              <a:ext uri="{FF2B5EF4-FFF2-40B4-BE49-F238E27FC236}">
                <a16:creationId xmlns:a16="http://schemas.microsoft.com/office/drawing/2014/main" id="{F6D30E41-A96D-4AD6-9D69-BF47A4453B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42187" y="1752599"/>
            <a:ext cx="3144837" cy="3651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图片 12">
            <a:extLst>
              <a:ext uri="{FF2B5EF4-FFF2-40B4-BE49-F238E27FC236}">
                <a16:creationId xmlns:a16="http://schemas.microsoft.com/office/drawing/2014/main" id="{4A1AFEA2-4984-40E8-A72C-B8B97AAFE81F}"/>
              </a:ext>
            </a:extLst>
          </p:cNvPr>
          <p:cNvPicPr>
            <a:picLocks noChangeAspect="1"/>
          </p:cNvPicPr>
          <p:nvPr/>
        </p:nvPicPr>
        <p:blipFill>
          <a:blip r:embed="rId3"/>
          <a:stretch>
            <a:fillRect/>
          </a:stretch>
        </p:blipFill>
        <p:spPr>
          <a:xfrm>
            <a:off x="7267160" y="1211399"/>
            <a:ext cx="3477444" cy="3477444"/>
          </a:xfrm>
          <a:prstGeom prst="rect">
            <a:avLst/>
          </a:prstGeom>
          <a:ln w="57150">
            <a:solidFill>
              <a:schemeClr val="tx1"/>
            </a:solidFill>
          </a:ln>
        </p:spPr>
      </p:pic>
    </p:spTree>
    <p:extLst>
      <p:ext uri="{BB962C8B-B14F-4D97-AF65-F5344CB8AC3E}">
        <p14:creationId xmlns:p14="http://schemas.microsoft.com/office/powerpoint/2010/main" val="201460671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3555"/>
                                        </p:tgtEl>
                                        <p:attrNameLst>
                                          <p:attrName>style.visibility</p:attrName>
                                        </p:attrNameLst>
                                      </p:cBhvr>
                                      <p:to>
                                        <p:strVal val="visible"/>
                                      </p:to>
                                    </p:set>
                                    <p:animEffect transition="in" filter="randombar(horizontal)">
                                      <p:cBhvr>
                                        <p:cTn id="7" dur="500"/>
                                        <p:tgtEl>
                                          <p:spTgt spid="23555"/>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23557"/>
                                        </p:tgtEl>
                                        <p:attrNameLst>
                                          <p:attrName>style.visibility</p:attrName>
                                        </p:attrNameLst>
                                      </p:cBhvr>
                                      <p:to>
                                        <p:strVal val="visible"/>
                                      </p:to>
                                    </p:set>
                                    <p:animEffect transition="in" filter="randombar(horizontal)">
                                      <p:cBhvr>
                                        <p:cTn id="10" dur="500"/>
                                        <p:tgtEl>
                                          <p:spTgt spid="23557"/>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22534"/>
                                        </p:tgtEl>
                                        <p:attrNameLst>
                                          <p:attrName>style.visibility</p:attrName>
                                        </p:attrNameLst>
                                      </p:cBhvr>
                                      <p:to>
                                        <p:strVal val="visible"/>
                                      </p:to>
                                    </p:set>
                                    <p:animEffect transition="in" filter="randombar(horizontal)">
                                      <p:cBhvr>
                                        <p:cTn id="13" dur="500"/>
                                        <p:tgtEl>
                                          <p:spTgt spid="22534"/>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22535"/>
                                        </p:tgtEl>
                                        <p:attrNameLst>
                                          <p:attrName>style.visibility</p:attrName>
                                        </p:attrNameLst>
                                      </p:cBhvr>
                                      <p:to>
                                        <p:strVal val="visible"/>
                                      </p:to>
                                    </p:set>
                                    <p:animEffect transition="in" filter="randombar(horizontal)">
                                      <p:cBhvr>
                                        <p:cTn id="16" dur="500"/>
                                        <p:tgtEl>
                                          <p:spTgt spid="22535"/>
                                        </p:tgtEl>
                                      </p:cBhvr>
                                    </p:animEffect>
                                  </p:childTnLst>
                                </p:cTn>
                              </p:par>
                              <p:par>
                                <p:cTn id="17" presetID="14" presetClass="entr" presetSubtype="10" fill="hold" grpId="0" nodeType="withEffect">
                                  <p:stCondLst>
                                    <p:cond delay="0"/>
                                  </p:stCondLst>
                                  <p:childTnLst>
                                    <p:set>
                                      <p:cBhvr>
                                        <p:cTn id="18" dur="1" fill="hold">
                                          <p:stCondLst>
                                            <p:cond delay="0"/>
                                          </p:stCondLst>
                                        </p:cTn>
                                        <p:tgtEl>
                                          <p:spTgt spid="23562"/>
                                        </p:tgtEl>
                                        <p:attrNameLst>
                                          <p:attrName>style.visibility</p:attrName>
                                        </p:attrNameLst>
                                      </p:cBhvr>
                                      <p:to>
                                        <p:strVal val="visible"/>
                                      </p:to>
                                    </p:set>
                                    <p:animEffect transition="in" filter="randombar(horizontal)">
                                      <p:cBhvr>
                                        <p:cTn id="19" dur="500"/>
                                        <p:tgtEl>
                                          <p:spTgt spid="23562"/>
                                        </p:tgtEl>
                                      </p:cBhvr>
                                    </p:animEffect>
                                  </p:childTnLst>
                                </p:cTn>
                              </p:par>
                              <p:par>
                                <p:cTn id="20" presetID="14" presetClass="entr" presetSubtype="10" fill="hold" grpId="0" nodeType="withEffect">
                                  <p:stCondLst>
                                    <p:cond delay="0"/>
                                  </p:stCondLst>
                                  <p:childTnLst>
                                    <p:set>
                                      <p:cBhvr>
                                        <p:cTn id="21" dur="1" fill="hold">
                                          <p:stCondLst>
                                            <p:cond delay="0"/>
                                          </p:stCondLst>
                                        </p:cTn>
                                        <p:tgtEl>
                                          <p:spTgt spid="22539"/>
                                        </p:tgtEl>
                                        <p:attrNameLst>
                                          <p:attrName>style.visibility</p:attrName>
                                        </p:attrNameLst>
                                      </p:cBhvr>
                                      <p:to>
                                        <p:strVal val="visible"/>
                                      </p:to>
                                    </p:set>
                                    <p:animEffect transition="in" filter="randombar(horizontal)">
                                      <p:cBhvr>
                                        <p:cTn id="22" dur="500"/>
                                        <p:tgtEl>
                                          <p:spTgt spid="22539"/>
                                        </p:tgtEl>
                                      </p:cBhvr>
                                    </p:animEffect>
                                  </p:childTnLst>
                                </p:cTn>
                              </p:par>
                              <p:par>
                                <p:cTn id="23" presetID="14" presetClass="entr" presetSubtype="10" fill="hold" grpId="0" nodeType="withEffect">
                                  <p:stCondLst>
                                    <p:cond delay="0"/>
                                  </p:stCondLst>
                                  <p:childTnLst>
                                    <p:set>
                                      <p:cBhvr>
                                        <p:cTn id="24" dur="1" fill="hold">
                                          <p:stCondLst>
                                            <p:cond delay="0"/>
                                          </p:stCondLst>
                                        </p:cTn>
                                        <p:tgtEl>
                                          <p:spTgt spid="22540"/>
                                        </p:tgtEl>
                                        <p:attrNameLst>
                                          <p:attrName>style.visibility</p:attrName>
                                        </p:attrNameLst>
                                      </p:cBhvr>
                                      <p:to>
                                        <p:strVal val="visible"/>
                                      </p:to>
                                    </p:set>
                                    <p:animEffect transition="in" filter="randombar(horizontal)">
                                      <p:cBhvr>
                                        <p:cTn id="25" dur="500"/>
                                        <p:tgtEl>
                                          <p:spTgt spid="22540"/>
                                        </p:tgtEl>
                                      </p:cBhvr>
                                    </p:animEffect>
                                  </p:childTnLst>
                                </p:cTn>
                              </p:par>
                              <p:par>
                                <p:cTn id="26" presetID="14" presetClass="entr" presetSubtype="10" fill="hold" grpId="0" nodeType="with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randombar(horizontal)">
                                      <p:cBhvr>
                                        <p:cTn id="28" dur="500"/>
                                        <p:tgtEl>
                                          <p:spTgt spid="14"/>
                                        </p:tgtEl>
                                      </p:cBhvr>
                                    </p:animEffect>
                                  </p:childTnLst>
                                </p:cTn>
                              </p:par>
                              <p:par>
                                <p:cTn id="29" presetID="14" presetClass="entr" presetSubtype="10"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randombar(horizontal)">
                                      <p:cBhvr>
                                        <p:cTn id="31" dur="500"/>
                                        <p:tgtEl>
                                          <p:spTgt spid="15"/>
                                        </p:tgtEl>
                                      </p:cBhvr>
                                    </p:animEffect>
                                  </p:childTnLst>
                                </p:cTn>
                              </p:par>
                              <p:par>
                                <p:cTn id="32" presetID="14" presetClass="entr" presetSubtype="10" fill="hold" nodeType="with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randombar(horizontal)">
                                      <p:cBhvr>
                                        <p:cTn id="34" dur="500"/>
                                        <p:tgtEl>
                                          <p:spTgt spid="16"/>
                                        </p:tgtEl>
                                      </p:cBhvr>
                                    </p:animEffect>
                                  </p:childTnLst>
                                </p:cTn>
                              </p:par>
                            </p:childTnLst>
                          </p:cTn>
                        </p:par>
                      </p:childTnLst>
                    </p:cTn>
                  </p:par>
                  <p:par>
                    <p:cTn id="35" fill="hold">
                      <p:stCondLst>
                        <p:cond delay="indefinite"/>
                      </p:stCondLst>
                      <p:childTnLst>
                        <p:par>
                          <p:cTn id="36" fill="hold">
                            <p:stCondLst>
                              <p:cond delay="0"/>
                            </p:stCondLst>
                            <p:childTnLst>
                              <p:par>
                                <p:cTn id="37" presetID="16" presetClass="entr" presetSubtype="21" fill="hold" nodeType="click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barn(inVertical)">
                                      <p:cBhvr>
                                        <p:cTn id="3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55" grpId="0" animBg="1"/>
      <p:bldP spid="23557" grpId="0" animBg="1"/>
      <p:bldP spid="22534" grpId="0" animBg="1"/>
      <p:bldP spid="22535" grpId="0" animBg="1"/>
      <p:bldP spid="23562" grpId="0" animBg="1"/>
      <p:bldP spid="22539" grpId="0" animBg="1"/>
      <p:bldP spid="22540" grpId="0"/>
      <p:bldP spid="14" grpId="0" animBg="1"/>
      <p:bldP spid="1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圆角矩形 4"/>
          <p:cNvSpPr>
            <a:spLocks noChangeArrowheads="1"/>
          </p:cNvSpPr>
          <p:nvPr/>
        </p:nvSpPr>
        <p:spPr bwMode="auto">
          <a:xfrm>
            <a:off x="3225802" y="2179639"/>
            <a:ext cx="5732463" cy="2759075"/>
          </a:xfrm>
          <a:prstGeom prst="roundRect">
            <a:avLst>
              <a:gd name="adj" fmla="val 16667"/>
            </a:avLst>
          </a:prstGeom>
          <a:solidFill>
            <a:srgbClr val="C2000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defTabSz="609585"/>
            <a:endParaRPr lang="zh-CN" altLang="en-US">
              <a:solidFill>
                <a:srgbClr val="FFFFFF"/>
              </a:solidFill>
              <a:latin typeface="Calibri" panose="020F0502020204030204"/>
              <a:ea typeface="等线" panose="02010600030101010101" pitchFamily="2" charset="-122"/>
            </a:endParaRPr>
          </a:p>
        </p:txBody>
      </p:sp>
      <p:grpSp>
        <p:nvGrpSpPr>
          <p:cNvPr id="23555" name="组合 17"/>
          <p:cNvGrpSpPr>
            <a:grpSpLocks/>
          </p:cNvGrpSpPr>
          <p:nvPr/>
        </p:nvGrpSpPr>
        <p:grpSpPr bwMode="auto">
          <a:xfrm>
            <a:off x="3513139" y="2278063"/>
            <a:ext cx="1093787" cy="228600"/>
            <a:chOff x="0" y="0"/>
            <a:chExt cx="1094014" cy="228600"/>
          </a:xfrm>
        </p:grpSpPr>
        <p:sp>
          <p:nvSpPr>
            <p:cNvPr id="23565" name="椭圆 13"/>
            <p:cNvSpPr>
              <a:spLocks noChangeArrowheads="1"/>
            </p:cNvSpPr>
            <p:nvPr/>
          </p:nvSpPr>
          <p:spPr bwMode="auto">
            <a:xfrm>
              <a:off x="0" y="0"/>
              <a:ext cx="228600" cy="228600"/>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defTabSz="609585"/>
              <a:endParaRPr lang="zh-CN" altLang="en-US">
                <a:solidFill>
                  <a:srgbClr val="FFFFFF"/>
                </a:solidFill>
                <a:latin typeface="Calibri" panose="020F0502020204030204"/>
                <a:ea typeface="等线" panose="02010600030101010101" pitchFamily="2" charset="-122"/>
              </a:endParaRPr>
            </a:p>
          </p:txBody>
        </p:sp>
        <p:sp>
          <p:nvSpPr>
            <p:cNvPr id="23566" name="椭圆 14"/>
            <p:cNvSpPr>
              <a:spLocks noChangeArrowheads="1"/>
            </p:cNvSpPr>
            <p:nvPr/>
          </p:nvSpPr>
          <p:spPr bwMode="auto">
            <a:xfrm>
              <a:off x="290286" y="0"/>
              <a:ext cx="228600" cy="228600"/>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defTabSz="609585"/>
              <a:endParaRPr lang="zh-CN" altLang="en-US">
                <a:solidFill>
                  <a:srgbClr val="FFFFFF"/>
                </a:solidFill>
                <a:latin typeface="Calibri" panose="020F0502020204030204"/>
                <a:ea typeface="等线" panose="02010600030101010101" pitchFamily="2" charset="-122"/>
              </a:endParaRPr>
            </a:p>
          </p:txBody>
        </p:sp>
        <p:sp>
          <p:nvSpPr>
            <p:cNvPr id="23567" name="椭圆 15"/>
            <p:cNvSpPr>
              <a:spLocks noChangeArrowheads="1"/>
            </p:cNvSpPr>
            <p:nvPr/>
          </p:nvSpPr>
          <p:spPr bwMode="auto">
            <a:xfrm>
              <a:off x="575128" y="0"/>
              <a:ext cx="228600" cy="228600"/>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defTabSz="609585"/>
              <a:endParaRPr lang="zh-CN" altLang="en-US">
                <a:solidFill>
                  <a:srgbClr val="FFFFFF"/>
                </a:solidFill>
                <a:latin typeface="Calibri" panose="020F0502020204030204"/>
                <a:ea typeface="等线" panose="02010600030101010101" pitchFamily="2" charset="-122"/>
              </a:endParaRPr>
            </a:p>
          </p:txBody>
        </p:sp>
        <p:sp>
          <p:nvSpPr>
            <p:cNvPr id="23568" name="椭圆 16"/>
            <p:cNvSpPr>
              <a:spLocks noChangeArrowheads="1"/>
            </p:cNvSpPr>
            <p:nvPr/>
          </p:nvSpPr>
          <p:spPr bwMode="auto">
            <a:xfrm>
              <a:off x="865414" y="0"/>
              <a:ext cx="228600" cy="228600"/>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defTabSz="609585"/>
              <a:endParaRPr lang="zh-CN" altLang="en-US">
                <a:solidFill>
                  <a:srgbClr val="FFFFFF"/>
                </a:solidFill>
                <a:latin typeface="Calibri" panose="020F0502020204030204"/>
                <a:ea typeface="等线" panose="02010600030101010101" pitchFamily="2" charset="-122"/>
              </a:endParaRPr>
            </a:p>
          </p:txBody>
        </p:sp>
      </p:grpSp>
      <p:sp>
        <p:nvSpPr>
          <p:cNvPr id="23556" name="矩形 18"/>
          <p:cNvSpPr>
            <a:spLocks noChangeArrowheads="1"/>
          </p:cNvSpPr>
          <p:nvPr/>
        </p:nvSpPr>
        <p:spPr bwMode="auto">
          <a:xfrm rot="-2772729">
            <a:off x="7478714" y="417514"/>
            <a:ext cx="2003425" cy="3584575"/>
          </a:xfrm>
          <a:prstGeom prst="rect">
            <a:avLst/>
          </a:prstGeom>
          <a:solidFill>
            <a:schemeClr val="bg1">
              <a:alpha val="1803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defTabSz="609585"/>
            <a:endParaRPr lang="zh-CN" altLang="en-US">
              <a:solidFill>
                <a:srgbClr val="FFFFFF"/>
              </a:solidFill>
              <a:latin typeface="Calibri" panose="020F0502020204030204"/>
              <a:ea typeface="等线" panose="02010600030101010101" pitchFamily="2" charset="-122"/>
            </a:endParaRPr>
          </a:p>
        </p:txBody>
      </p:sp>
      <p:grpSp>
        <p:nvGrpSpPr>
          <p:cNvPr id="17" name="组合 18">
            <a:extLst>
              <a:ext uri="{FF2B5EF4-FFF2-40B4-BE49-F238E27FC236}">
                <a16:creationId xmlns:a16="http://schemas.microsoft.com/office/drawing/2014/main" id="{FF4B6CC2-CCF3-4698-90C4-034089070624}"/>
              </a:ext>
            </a:extLst>
          </p:cNvPr>
          <p:cNvGrpSpPr>
            <a:grpSpLocks/>
          </p:cNvGrpSpPr>
          <p:nvPr/>
        </p:nvGrpSpPr>
        <p:grpSpPr bwMode="auto">
          <a:xfrm>
            <a:off x="4847358" y="2632910"/>
            <a:ext cx="2744788" cy="1857407"/>
            <a:chOff x="0" y="0"/>
            <a:chExt cx="2745388" cy="1857571"/>
          </a:xfrm>
        </p:grpSpPr>
        <p:sp>
          <p:nvSpPr>
            <p:cNvPr id="18" name="文本框 19">
              <a:extLst>
                <a:ext uri="{FF2B5EF4-FFF2-40B4-BE49-F238E27FC236}">
                  <a16:creationId xmlns:a16="http://schemas.microsoft.com/office/drawing/2014/main" id="{3907A2FE-22CA-4B08-95E7-E6C41CA33C0E}"/>
                </a:ext>
              </a:extLst>
            </p:cNvPr>
            <p:cNvSpPr txBox="1">
              <a:spLocks noChangeArrowheads="1"/>
            </p:cNvSpPr>
            <p:nvPr/>
          </p:nvSpPr>
          <p:spPr bwMode="auto">
            <a:xfrm>
              <a:off x="58055" y="0"/>
              <a:ext cx="1596572" cy="12004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defTabSz="609585"/>
              <a:r>
                <a:rPr lang="en-US" altLang="zh-CN" sz="7200" b="1" dirty="0">
                  <a:solidFill>
                    <a:srgbClr val="FFFFFF"/>
                  </a:solidFill>
                  <a:latin typeface="微软雅黑" pitchFamily="34" charset="-122"/>
                  <a:ea typeface="微软雅黑" pitchFamily="34" charset="-122"/>
                </a:rPr>
                <a:t>02</a:t>
              </a:r>
              <a:endParaRPr lang="zh-CN" altLang="en-US" sz="7200" b="1" dirty="0">
                <a:solidFill>
                  <a:srgbClr val="FFFFFF"/>
                </a:solidFill>
                <a:latin typeface="微软雅黑" pitchFamily="34" charset="-122"/>
                <a:ea typeface="微软雅黑" pitchFamily="34" charset="-122"/>
              </a:endParaRPr>
            </a:p>
          </p:txBody>
        </p:sp>
        <p:sp>
          <p:nvSpPr>
            <p:cNvPr id="19" name="文本框 20">
              <a:extLst>
                <a:ext uri="{FF2B5EF4-FFF2-40B4-BE49-F238E27FC236}">
                  <a16:creationId xmlns:a16="http://schemas.microsoft.com/office/drawing/2014/main" id="{0B3E6EC8-7243-4C4F-9EC5-144B57E80058}"/>
                </a:ext>
              </a:extLst>
            </p:cNvPr>
            <p:cNvSpPr txBox="1">
              <a:spLocks noChangeArrowheads="1"/>
            </p:cNvSpPr>
            <p:nvPr/>
          </p:nvSpPr>
          <p:spPr bwMode="auto">
            <a:xfrm>
              <a:off x="1349828" y="104768"/>
              <a:ext cx="1395560" cy="954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defTabSz="609585"/>
              <a:r>
                <a:rPr lang="zh-CN" altLang="en-US" sz="2800" b="1" dirty="0">
                  <a:solidFill>
                    <a:srgbClr val="FFFFFF"/>
                  </a:solidFill>
                  <a:latin typeface="微软雅黑" pitchFamily="34" charset="-122"/>
                  <a:ea typeface="微软雅黑" pitchFamily="34" charset="-122"/>
                </a:rPr>
                <a:t>项目</a:t>
              </a:r>
              <a:endParaRPr lang="en-US" altLang="zh-CN" sz="2800" b="1" dirty="0">
                <a:solidFill>
                  <a:srgbClr val="FFFFFF"/>
                </a:solidFill>
                <a:latin typeface="微软雅黑" pitchFamily="34" charset="-122"/>
                <a:ea typeface="微软雅黑" pitchFamily="34" charset="-122"/>
              </a:endParaRPr>
            </a:p>
            <a:p>
              <a:pPr defTabSz="609585"/>
              <a:r>
                <a:rPr lang="zh-CN" altLang="en-US" sz="2800" b="1" dirty="0">
                  <a:solidFill>
                    <a:srgbClr val="FFFFFF"/>
                  </a:solidFill>
                  <a:latin typeface="微软雅黑" pitchFamily="34" charset="-122"/>
                  <a:ea typeface="微软雅黑" pitchFamily="34" charset="-122"/>
                </a:rPr>
                <a:t>分析</a:t>
              </a:r>
            </a:p>
          </p:txBody>
        </p:sp>
        <p:sp>
          <p:nvSpPr>
            <p:cNvPr id="20" name="文本框 21">
              <a:extLst>
                <a:ext uri="{FF2B5EF4-FFF2-40B4-BE49-F238E27FC236}">
                  <a16:creationId xmlns:a16="http://schemas.microsoft.com/office/drawing/2014/main" id="{41D9228C-B038-4AD1-BD6A-EC3354A33C3F}"/>
                </a:ext>
              </a:extLst>
            </p:cNvPr>
            <p:cNvSpPr txBox="1">
              <a:spLocks noChangeArrowheads="1"/>
            </p:cNvSpPr>
            <p:nvPr/>
          </p:nvSpPr>
          <p:spPr bwMode="auto">
            <a:xfrm>
              <a:off x="0" y="1160473"/>
              <a:ext cx="1282784" cy="369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defTabSz="609585"/>
              <a:r>
                <a:rPr lang="zh-CN" altLang="en-US" dirty="0">
                  <a:solidFill>
                    <a:srgbClr val="FFFFFF"/>
                  </a:solidFill>
                  <a:latin typeface="微软雅黑" pitchFamily="34" charset="-122"/>
                  <a:ea typeface="微软雅黑" pitchFamily="34" charset="-122"/>
                </a:rPr>
                <a:t>可行性</a:t>
              </a:r>
            </a:p>
          </p:txBody>
        </p:sp>
        <p:sp>
          <p:nvSpPr>
            <p:cNvPr id="21" name="文本框 23">
              <a:extLst>
                <a:ext uri="{FF2B5EF4-FFF2-40B4-BE49-F238E27FC236}">
                  <a16:creationId xmlns:a16="http://schemas.microsoft.com/office/drawing/2014/main" id="{97B4D350-1123-47E2-BDC6-6D1BA862E18B}"/>
                </a:ext>
              </a:extLst>
            </p:cNvPr>
            <p:cNvSpPr txBox="1">
              <a:spLocks noChangeArrowheads="1"/>
            </p:cNvSpPr>
            <p:nvPr/>
          </p:nvSpPr>
          <p:spPr bwMode="auto">
            <a:xfrm>
              <a:off x="1157281" y="1160473"/>
              <a:ext cx="1282784" cy="369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defTabSz="609585"/>
              <a:r>
                <a:rPr lang="zh-CN" altLang="en-US" dirty="0">
                  <a:solidFill>
                    <a:srgbClr val="FFFFFF"/>
                  </a:solidFill>
                  <a:latin typeface="微软雅黑" pitchFamily="34" charset="-122"/>
                  <a:ea typeface="微软雅黑" pitchFamily="34" charset="-122"/>
                </a:rPr>
                <a:t>需求分析</a:t>
              </a:r>
            </a:p>
          </p:txBody>
        </p:sp>
        <p:sp>
          <p:nvSpPr>
            <p:cNvPr id="22" name="文本框 24">
              <a:extLst>
                <a:ext uri="{FF2B5EF4-FFF2-40B4-BE49-F238E27FC236}">
                  <a16:creationId xmlns:a16="http://schemas.microsoft.com/office/drawing/2014/main" id="{48D64370-EF39-4FDB-84C5-C9430D6255C2}"/>
                </a:ext>
              </a:extLst>
            </p:cNvPr>
            <p:cNvSpPr txBox="1">
              <a:spLocks noChangeArrowheads="1"/>
            </p:cNvSpPr>
            <p:nvPr/>
          </p:nvSpPr>
          <p:spPr bwMode="auto">
            <a:xfrm>
              <a:off x="1157281" y="1488206"/>
              <a:ext cx="1282784" cy="369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defTabSz="609585"/>
              <a:endParaRPr lang="zh-CN" altLang="en-US" dirty="0">
                <a:solidFill>
                  <a:srgbClr val="FFFFFF"/>
                </a:solidFill>
                <a:latin typeface="微软雅黑" pitchFamily="34" charset="-122"/>
                <a:ea typeface="微软雅黑" pitchFamily="34" charset="-122"/>
              </a:endParaRPr>
            </a:p>
          </p:txBody>
        </p:sp>
        <p:cxnSp>
          <p:nvCxnSpPr>
            <p:cNvPr id="23" name="直接连接符 25">
              <a:extLst>
                <a:ext uri="{FF2B5EF4-FFF2-40B4-BE49-F238E27FC236}">
                  <a16:creationId xmlns:a16="http://schemas.microsoft.com/office/drawing/2014/main" id="{798C25CE-03EC-4C03-9DB1-4996D48EC3E0}"/>
                </a:ext>
              </a:extLst>
            </p:cNvPr>
            <p:cNvCxnSpPr>
              <a:cxnSpLocks noChangeShapeType="1"/>
            </p:cNvCxnSpPr>
            <p:nvPr/>
          </p:nvCxnSpPr>
          <p:spPr bwMode="auto">
            <a:xfrm>
              <a:off x="58056" y="1102417"/>
              <a:ext cx="2090057" cy="0"/>
            </a:xfrm>
            <a:prstGeom prst="line">
              <a:avLst/>
            </a:prstGeom>
            <a:noFill/>
            <a:ln w="6350">
              <a:solidFill>
                <a:schemeClr val="bg1"/>
              </a:solidFill>
              <a:round/>
              <a:headEnd/>
              <a:tailEnd/>
            </a:ln>
            <a:extLst>
              <a:ext uri="{909E8E84-426E-40DD-AFC4-6F175D3DCCD1}">
                <a14:hiddenFill xmlns:a14="http://schemas.microsoft.com/office/drawing/2010/main">
                  <a:noFill/>
                </a14:hiddenFill>
              </a:ext>
            </a:extLst>
          </p:spPr>
        </p:cxnSp>
      </p:grpSp>
    </p:spTree>
    <p:extLst>
      <p:ext uri="{BB962C8B-B14F-4D97-AF65-F5344CB8AC3E}">
        <p14:creationId xmlns:p14="http://schemas.microsoft.com/office/powerpoint/2010/main" val="401265989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3554"/>
                                        </p:tgtEl>
                                        <p:attrNameLst>
                                          <p:attrName>style.visibility</p:attrName>
                                        </p:attrNameLst>
                                      </p:cBhvr>
                                      <p:to>
                                        <p:strVal val="visible"/>
                                      </p:to>
                                    </p:set>
                                    <p:animEffect transition="in" filter="wipe(down)">
                                      <p:cBhvr>
                                        <p:cTn id="7" dur="500"/>
                                        <p:tgtEl>
                                          <p:spTgt spid="23554"/>
                                        </p:tgtEl>
                                      </p:cBhvr>
                                    </p:animEffect>
                                  </p:childTnLst>
                                </p:cTn>
                              </p:par>
                              <p:par>
                                <p:cTn id="8" presetID="22" presetClass="entr" presetSubtype="4" fill="hold" nodeType="withEffect">
                                  <p:stCondLst>
                                    <p:cond delay="0"/>
                                  </p:stCondLst>
                                  <p:childTnLst>
                                    <p:set>
                                      <p:cBhvr>
                                        <p:cTn id="9" dur="1" fill="hold">
                                          <p:stCondLst>
                                            <p:cond delay="0"/>
                                          </p:stCondLst>
                                        </p:cTn>
                                        <p:tgtEl>
                                          <p:spTgt spid="23555"/>
                                        </p:tgtEl>
                                        <p:attrNameLst>
                                          <p:attrName>style.visibility</p:attrName>
                                        </p:attrNameLst>
                                      </p:cBhvr>
                                      <p:to>
                                        <p:strVal val="visible"/>
                                      </p:to>
                                    </p:set>
                                    <p:animEffect transition="in" filter="wipe(down)">
                                      <p:cBhvr>
                                        <p:cTn id="10" dur="500"/>
                                        <p:tgtEl>
                                          <p:spTgt spid="23555"/>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23556"/>
                                        </p:tgtEl>
                                        <p:attrNameLst>
                                          <p:attrName>style.visibility</p:attrName>
                                        </p:attrNameLst>
                                      </p:cBhvr>
                                      <p:to>
                                        <p:strVal val="visible"/>
                                      </p:to>
                                    </p:set>
                                    <p:animEffect transition="in" filter="wipe(down)">
                                      <p:cBhvr>
                                        <p:cTn id="13" dur="500"/>
                                        <p:tgtEl>
                                          <p:spTgt spid="23556"/>
                                        </p:tgtEl>
                                      </p:cBhvr>
                                    </p:animEffect>
                                  </p:childTnLst>
                                </p:cTn>
                              </p:par>
                              <p:par>
                                <p:cTn id="14" presetID="42" presetClass="entr" presetSubtype="0" fill="hold" nodeType="with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fade">
                                      <p:cBhvr>
                                        <p:cTn id="16" dur="1000"/>
                                        <p:tgtEl>
                                          <p:spTgt spid="17"/>
                                        </p:tgtEl>
                                      </p:cBhvr>
                                    </p:animEffect>
                                    <p:anim calcmode="lin" valueType="num">
                                      <p:cBhvr>
                                        <p:cTn id="17" dur="1000" fill="hold"/>
                                        <p:tgtEl>
                                          <p:spTgt spid="17"/>
                                        </p:tgtEl>
                                        <p:attrNameLst>
                                          <p:attrName>ppt_x</p:attrName>
                                        </p:attrNameLst>
                                      </p:cBhvr>
                                      <p:tavLst>
                                        <p:tav tm="0">
                                          <p:val>
                                            <p:strVal val="#ppt_x"/>
                                          </p:val>
                                        </p:tav>
                                        <p:tav tm="100000">
                                          <p:val>
                                            <p:strVal val="#ppt_x"/>
                                          </p:val>
                                        </p:tav>
                                      </p:tavLst>
                                    </p:anim>
                                    <p:anim calcmode="lin" valueType="num">
                                      <p:cBhvr>
                                        <p:cTn id="18"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54" grpId="0" animBg="1"/>
      <p:bldP spid="2355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674" name="组合 27"/>
          <p:cNvGrpSpPr>
            <a:grpSpLocks/>
          </p:cNvGrpSpPr>
          <p:nvPr/>
        </p:nvGrpSpPr>
        <p:grpSpPr bwMode="auto">
          <a:xfrm>
            <a:off x="6848475" y="1658939"/>
            <a:ext cx="5740400" cy="4740275"/>
            <a:chOff x="0" y="0"/>
            <a:chExt cx="4381501" cy="3617913"/>
          </a:xfrm>
        </p:grpSpPr>
        <p:grpSp>
          <p:nvGrpSpPr>
            <p:cNvPr id="28682" name="组合 30"/>
            <p:cNvGrpSpPr>
              <a:grpSpLocks/>
            </p:cNvGrpSpPr>
            <p:nvPr/>
          </p:nvGrpSpPr>
          <p:grpSpPr bwMode="auto">
            <a:xfrm rot="-1583184">
              <a:off x="0" y="0"/>
              <a:ext cx="4381501" cy="3617913"/>
              <a:chOff x="0" y="0"/>
              <a:chExt cx="4381501" cy="3617913"/>
            </a:xfrm>
          </p:grpSpPr>
          <p:sp>
            <p:nvSpPr>
              <p:cNvPr id="28689" name="Rectangle 49"/>
              <p:cNvSpPr>
                <a:spLocks noChangeArrowheads="1"/>
              </p:cNvSpPr>
              <p:nvPr/>
            </p:nvSpPr>
            <p:spPr bwMode="auto">
              <a:xfrm>
                <a:off x="230188" y="2593975"/>
                <a:ext cx="661988" cy="617538"/>
              </a:xfrm>
              <a:prstGeom prst="rect">
                <a:avLst/>
              </a:prstGeom>
              <a:solidFill>
                <a:srgbClr val="EBCFA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09585"/>
                <a:endParaRPr lang="zh-CN" altLang="en-US">
                  <a:solidFill>
                    <a:srgbClr val="000000"/>
                  </a:solidFill>
                  <a:latin typeface="Calibri" panose="020F0502020204030204"/>
                  <a:ea typeface="微软雅黑" pitchFamily="34" charset="-122"/>
                </a:endParaRPr>
              </a:p>
            </p:txBody>
          </p:sp>
          <p:sp>
            <p:nvSpPr>
              <p:cNvPr id="28690" name="Freeform 50"/>
              <p:cNvSpPr>
                <a:spLocks/>
              </p:cNvSpPr>
              <p:nvPr/>
            </p:nvSpPr>
            <p:spPr bwMode="auto">
              <a:xfrm>
                <a:off x="128588" y="1776413"/>
                <a:ext cx="982663" cy="900113"/>
              </a:xfrm>
              <a:custGeom>
                <a:avLst/>
                <a:gdLst>
                  <a:gd name="T0" fmla="*/ 2147483647 w 375"/>
                  <a:gd name="T1" fmla="*/ 2147483647 h 343"/>
                  <a:gd name="T2" fmla="*/ 2147483647 w 375"/>
                  <a:gd name="T3" fmla="*/ 2147483647 h 343"/>
                  <a:gd name="T4" fmla="*/ 2147483647 w 375"/>
                  <a:gd name="T5" fmla="*/ 2147483647 h 343"/>
                  <a:gd name="T6" fmla="*/ 0 w 375"/>
                  <a:gd name="T7" fmla="*/ 2147483647 h 343"/>
                  <a:gd name="T8" fmla="*/ 0 w 375"/>
                  <a:gd name="T9" fmla="*/ 2147483647 h 343"/>
                  <a:gd name="T10" fmla="*/ 2147483647 w 375"/>
                  <a:gd name="T11" fmla="*/ 0 h 343"/>
                  <a:gd name="T12" fmla="*/ 2147483647 w 375"/>
                  <a:gd name="T13" fmla="*/ 0 h 343"/>
                  <a:gd name="T14" fmla="*/ 2147483647 w 375"/>
                  <a:gd name="T15" fmla="*/ 2147483647 h 343"/>
                  <a:gd name="T16" fmla="*/ 2147483647 w 375"/>
                  <a:gd name="T17" fmla="*/ 2147483647 h 34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75" h="343">
                    <a:moveTo>
                      <a:pt x="375" y="268"/>
                    </a:moveTo>
                    <a:cubicBezTo>
                      <a:pt x="375" y="310"/>
                      <a:pt x="345" y="343"/>
                      <a:pt x="307" y="343"/>
                    </a:cubicBezTo>
                    <a:cubicBezTo>
                      <a:pt x="69" y="343"/>
                      <a:pt x="69" y="343"/>
                      <a:pt x="69" y="343"/>
                    </a:cubicBezTo>
                    <a:cubicBezTo>
                      <a:pt x="31" y="343"/>
                      <a:pt x="0" y="310"/>
                      <a:pt x="0" y="268"/>
                    </a:cubicBezTo>
                    <a:cubicBezTo>
                      <a:pt x="0" y="75"/>
                      <a:pt x="0" y="75"/>
                      <a:pt x="0" y="75"/>
                    </a:cubicBezTo>
                    <a:cubicBezTo>
                      <a:pt x="0" y="33"/>
                      <a:pt x="31" y="0"/>
                      <a:pt x="69" y="0"/>
                    </a:cubicBezTo>
                    <a:cubicBezTo>
                      <a:pt x="307" y="0"/>
                      <a:pt x="307" y="0"/>
                      <a:pt x="307" y="0"/>
                    </a:cubicBezTo>
                    <a:cubicBezTo>
                      <a:pt x="345" y="0"/>
                      <a:pt x="375" y="33"/>
                      <a:pt x="375" y="75"/>
                    </a:cubicBezTo>
                    <a:lnTo>
                      <a:pt x="375" y="268"/>
                    </a:lnTo>
                    <a:close/>
                  </a:path>
                </a:pathLst>
              </a:custGeom>
              <a:solidFill>
                <a:srgbClr val="FADAB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09585"/>
                <a:endParaRPr lang="zh-CN" altLang="en-US">
                  <a:solidFill>
                    <a:prstClr val="black"/>
                  </a:solidFill>
                  <a:latin typeface="Calibri" panose="020F0502020204030204"/>
                  <a:ea typeface="等线" panose="02010600030101010101" pitchFamily="2" charset="-122"/>
                </a:endParaRPr>
              </a:p>
            </p:txBody>
          </p:sp>
          <p:sp>
            <p:nvSpPr>
              <p:cNvPr id="28691" name="Freeform 51"/>
              <p:cNvSpPr>
                <a:spLocks/>
              </p:cNvSpPr>
              <p:nvPr/>
            </p:nvSpPr>
            <p:spPr bwMode="auto">
              <a:xfrm>
                <a:off x="12701" y="1749425"/>
                <a:ext cx="428625" cy="931863"/>
              </a:xfrm>
              <a:custGeom>
                <a:avLst/>
                <a:gdLst>
                  <a:gd name="T0" fmla="*/ 2147483647 w 163"/>
                  <a:gd name="T1" fmla="*/ 0 h 355"/>
                  <a:gd name="T2" fmla="*/ 2147483647 w 163"/>
                  <a:gd name="T3" fmla="*/ 2147483647 h 355"/>
                  <a:gd name="T4" fmla="*/ 2147483647 w 163"/>
                  <a:gd name="T5" fmla="*/ 2147483647 h 355"/>
                  <a:gd name="T6" fmla="*/ 2147483647 w 163"/>
                  <a:gd name="T7" fmla="*/ 2147483647 h 355"/>
                  <a:gd name="T8" fmla="*/ 2147483647 w 163"/>
                  <a:gd name="T9" fmla="*/ 2147483647 h 355"/>
                  <a:gd name="T10" fmla="*/ 2147483647 w 163"/>
                  <a:gd name="T11" fmla="*/ 2147483647 h 355"/>
                  <a:gd name="T12" fmla="*/ 2147483647 w 163"/>
                  <a:gd name="T13" fmla="*/ 2147483647 h 355"/>
                  <a:gd name="T14" fmla="*/ 2147483647 w 163"/>
                  <a:gd name="T15" fmla="*/ 0 h 355"/>
                  <a:gd name="T16" fmla="*/ 2147483647 w 163"/>
                  <a:gd name="T17" fmla="*/ 0 h 35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63" h="355">
                    <a:moveTo>
                      <a:pt x="62" y="0"/>
                    </a:moveTo>
                    <a:cubicBezTo>
                      <a:pt x="28" y="0"/>
                      <a:pt x="0" y="28"/>
                      <a:pt x="1" y="64"/>
                    </a:cubicBezTo>
                    <a:cubicBezTo>
                      <a:pt x="9" y="290"/>
                      <a:pt x="9" y="290"/>
                      <a:pt x="9" y="290"/>
                    </a:cubicBezTo>
                    <a:cubicBezTo>
                      <a:pt x="10" y="325"/>
                      <a:pt x="39" y="355"/>
                      <a:pt x="74" y="355"/>
                    </a:cubicBezTo>
                    <a:cubicBezTo>
                      <a:pt x="101" y="355"/>
                      <a:pt x="101" y="355"/>
                      <a:pt x="101" y="355"/>
                    </a:cubicBezTo>
                    <a:cubicBezTo>
                      <a:pt x="136" y="355"/>
                      <a:pt x="163" y="327"/>
                      <a:pt x="162" y="291"/>
                    </a:cubicBezTo>
                    <a:cubicBezTo>
                      <a:pt x="154" y="65"/>
                      <a:pt x="154" y="65"/>
                      <a:pt x="154" y="65"/>
                    </a:cubicBezTo>
                    <a:cubicBezTo>
                      <a:pt x="153" y="30"/>
                      <a:pt x="124" y="1"/>
                      <a:pt x="89" y="0"/>
                    </a:cubicBezTo>
                    <a:lnTo>
                      <a:pt x="62" y="0"/>
                    </a:lnTo>
                    <a:close/>
                  </a:path>
                </a:pathLst>
              </a:custGeom>
              <a:solidFill>
                <a:srgbClr val="FADAB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09585"/>
                <a:endParaRPr lang="zh-CN" altLang="en-US">
                  <a:solidFill>
                    <a:prstClr val="black"/>
                  </a:solidFill>
                  <a:latin typeface="Calibri" panose="020F0502020204030204"/>
                  <a:ea typeface="等线" panose="02010600030101010101" pitchFamily="2" charset="-122"/>
                </a:endParaRPr>
              </a:p>
            </p:txBody>
          </p:sp>
          <p:sp>
            <p:nvSpPr>
              <p:cNvPr id="28692" name="Rectangle 52"/>
              <p:cNvSpPr>
                <a:spLocks noChangeArrowheads="1"/>
              </p:cNvSpPr>
              <p:nvPr/>
            </p:nvSpPr>
            <p:spPr bwMode="auto">
              <a:xfrm>
                <a:off x="161926" y="2744788"/>
                <a:ext cx="823913" cy="254000"/>
              </a:xfrm>
              <a:prstGeom prst="rect">
                <a:avLst/>
              </a:prstGeom>
              <a:solidFill>
                <a:srgbClr val="FEFAD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09585"/>
                <a:endParaRPr lang="zh-CN" altLang="en-US">
                  <a:solidFill>
                    <a:srgbClr val="000000"/>
                  </a:solidFill>
                  <a:latin typeface="Calibri" panose="020F0502020204030204"/>
                  <a:ea typeface="微软雅黑" pitchFamily="34" charset="-122"/>
                </a:endParaRPr>
              </a:p>
            </p:txBody>
          </p:sp>
          <p:sp>
            <p:nvSpPr>
              <p:cNvPr id="28693" name="Rectangle 53"/>
              <p:cNvSpPr>
                <a:spLocks noChangeArrowheads="1"/>
              </p:cNvSpPr>
              <p:nvPr/>
            </p:nvSpPr>
            <p:spPr bwMode="auto">
              <a:xfrm>
                <a:off x="560388" y="2744788"/>
                <a:ext cx="425450" cy="254000"/>
              </a:xfrm>
              <a:prstGeom prst="rect">
                <a:avLst/>
              </a:prstGeom>
              <a:solidFill>
                <a:srgbClr val="BFBCA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09585"/>
                <a:endParaRPr lang="zh-CN" altLang="en-US">
                  <a:solidFill>
                    <a:srgbClr val="000000"/>
                  </a:solidFill>
                  <a:latin typeface="Calibri" panose="020F0502020204030204"/>
                  <a:ea typeface="微软雅黑" pitchFamily="34" charset="-122"/>
                </a:endParaRPr>
              </a:p>
            </p:txBody>
          </p:sp>
          <p:sp>
            <p:nvSpPr>
              <p:cNvPr id="28694" name="Rectangle 54"/>
              <p:cNvSpPr>
                <a:spLocks noChangeArrowheads="1"/>
              </p:cNvSpPr>
              <p:nvPr/>
            </p:nvSpPr>
            <p:spPr bwMode="auto">
              <a:xfrm>
                <a:off x="73026" y="2998788"/>
                <a:ext cx="1004888" cy="619125"/>
              </a:xfrm>
              <a:prstGeom prst="rect">
                <a:avLst/>
              </a:prstGeom>
              <a:solidFill>
                <a:srgbClr val="473F3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09585"/>
                <a:endParaRPr lang="zh-CN" altLang="en-US">
                  <a:solidFill>
                    <a:srgbClr val="000000"/>
                  </a:solidFill>
                  <a:latin typeface="Calibri" panose="020F0502020204030204"/>
                  <a:ea typeface="微软雅黑" pitchFamily="34" charset="-122"/>
                </a:endParaRPr>
              </a:p>
            </p:txBody>
          </p:sp>
          <p:sp>
            <p:nvSpPr>
              <p:cNvPr id="28695" name="Rectangle 55"/>
              <p:cNvSpPr>
                <a:spLocks noChangeArrowheads="1"/>
              </p:cNvSpPr>
              <p:nvPr/>
            </p:nvSpPr>
            <p:spPr bwMode="auto">
              <a:xfrm>
                <a:off x="560388" y="2998788"/>
                <a:ext cx="517525" cy="619125"/>
              </a:xfrm>
              <a:prstGeom prst="rect">
                <a:avLst/>
              </a:prstGeom>
              <a:solidFill>
                <a:srgbClr val="352F2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09585"/>
                <a:endParaRPr lang="zh-CN" altLang="en-US">
                  <a:solidFill>
                    <a:srgbClr val="000000"/>
                  </a:solidFill>
                  <a:latin typeface="Calibri" panose="020F0502020204030204"/>
                  <a:ea typeface="微软雅黑" pitchFamily="34" charset="-122"/>
                </a:endParaRPr>
              </a:p>
            </p:txBody>
          </p:sp>
          <p:sp>
            <p:nvSpPr>
              <p:cNvPr id="28696" name="Oval 56"/>
              <p:cNvSpPr>
                <a:spLocks noChangeArrowheads="1"/>
              </p:cNvSpPr>
              <p:nvPr/>
            </p:nvSpPr>
            <p:spPr bwMode="auto">
              <a:xfrm>
                <a:off x="800101" y="2806700"/>
                <a:ext cx="152400" cy="149225"/>
              </a:xfrm>
              <a:prstGeom prst="ellipse">
                <a:avLst/>
              </a:prstGeom>
              <a:solidFill>
                <a:srgbClr val="F9E59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09585"/>
                <a:endParaRPr lang="zh-CN" altLang="en-US">
                  <a:solidFill>
                    <a:srgbClr val="000000"/>
                  </a:solidFill>
                  <a:latin typeface="Calibri" panose="020F0502020204030204"/>
                  <a:ea typeface="微软雅黑" pitchFamily="34" charset="-122"/>
                </a:endParaRPr>
              </a:p>
            </p:txBody>
          </p:sp>
          <p:sp>
            <p:nvSpPr>
              <p:cNvPr id="28697" name="Freeform 57"/>
              <p:cNvSpPr>
                <a:spLocks/>
              </p:cNvSpPr>
              <p:nvPr/>
            </p:nvSpPr>
            <p:spPr bwMode="auto">
              <a:xfrm>
                <a:off x="244476" y="0"/>
                <a:ext cx="3476625" cy="2555875"/>
              </a:xfrm>
              <a:custGeom>
                <a:avLst/>
                <a:gdLst>
                  <a:gd name="T0" fmla="*/ 2147483647 w 1326"/>
                  <a:gd name="T1" fmla="*/ 0 h 974"/>
                  <a:gd name="T2" fmla="*/ 2147483647 w 1326"/>
                  <a:gd name="T3" fmla="*/ 0 h 974"/>
                  <a:gd name="T4" fmla="*/ 0 w 1326"/>
                  <a:gd name="T5" fmla="*/ 2147483647 h 974"/>
                  <a:gd name="T6" fmla="*/ 0 w 1326"/>
                  <a:gd name="T7" fmla="*/ 2147483647 h 974"/>
                  <a:gd name="T8" fmla="*/ 2147483647 w 1326"/>
                  <a:gd name="T9" fmla="*/ 2147483647 h 974"/>
                  <a:gd name="T10" fmla="*/ 2147483647 w 1326"/>
                  <a:gd name="T11" fmla="*/ 2147483647 h 974"/>
                  <a:gd name="T12" fmla="*/ 2147483647 w 1326"/>
                  <a:gd name="T13" fmla="*/ 2147483647 h 974"/>
                  <a:gd name="T14" fmla="*/ 2147483647 w 1326"/>
                  <a:gd name="T15" fmla="*/ 2147483647 h 974"/>
                  <a:gd name="T16" fmla="*/ 2147483647 w 1326"/>
                  <a:gd name="T17" fmla="*/ 0 h 97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326" h="974">
                    <a:moveTo>
                      <a:pt x="1266" y="0"/>
                    </a:moveTo>
                    <a:cubicBezTo>
                      <a:pt x="60" y="0"/>
                      <a:pt x="60" y="0"/>
                      <a:pt x="60" y="0"/>
                    </a:cubicBezTo>
                    <a:cubicBezTo>
                      <a:pt x="27" y="0"/>
                      <a:pt x="0" y="28"/>
                      <a:pt x="0" y="62"/>
                    </a:cubicBezTo>
                    <a:cubicBezTo>
                      <a:pt x="0" y="912"/>
                      <a:pt x="0" y="912"/>
                      <a:pt x="0" y="912"/>
                    </a:cubicBezTo>
                    <a:cubicBezTo>
                      <a:pt x="0" y="946"/>
                      <a:pt x="27" y="974"/>
                      <a:pt x="60" y="974"/>
                    </a:cubicBezTo>
                    <a:cubicBezTo>
                      <a:pt x="1266" y="974"/>
                      <a:pt x="1266" y="974"/>
                      <a:pt x="1266" y="974"/>
                    </a:cubicBezTo>
                    <a:cubicBezTo>
                      <a:pt x="1300" y="974"/>
                      <a:pt x="1326" y="946"/>
                      <a:pt x="1326" y="912"/>
                    </a:cubicBezTo>
                    <a:cubicBezTo>
                      <a:pt x="1326" y="62"/>
                      <a:pt x="1326" y="62"/>
                      <a:pt x="1326" y="62"/>
                    </a:cubicBezTo>
                    <a:cubicBezTo>
                      <a:pt x="1326" y="28"/>
                      <a:pt x="1300" y="0"/>
                      <a:pt x="1266" y="0"/>
                    </a:cubicBezTo>
                    <a:close/>
                  </a:path>
                </a:pathLst>
              </a:custGeom>
              <a:solidFill>
                <a:srgbClr val="43576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09585"/>
                <a:endParaRPr lang="zh-CN" altLang="en-US">
                  <a:solidFill>
                    <a:prstClr val="black"/>
                  </a:solidFill>
                  <a:latin typeface="Calibri" panose="020F0502020204030204"/>
                  <a:ea typeface="等线" panose="02010600030101010101" pitchFamily="2" charset="-122"/>
                </a:endParaRPr>
              </a:p>
            </p:txBody>
          </p:sp>
          <p:sp>
            <p:nvSpPr>
              <p:cNvPr id="28698" name="Oval 58"/>
              <p:cNvSpPr>
                <a:spLocks noChangeArrowheads="1"/>
              </p:cNvSpPr>
              <p:nvPr/>
            </p:nvSpPr>
            <p:spPr bwMode="auto">
              <a:xfrm>
                <a:off x="401638" y="1820863"/>
                <a:ext cx="69850" cy="71438"/>
              </a:xfrm>
              <a:prstGeom prst="ellipse">
                <a:avLst/>
              </a:prstGeom>
              <a:solidFill>
                <a:srgbClr val="F0EEE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09585"/>
                <a:endParaRPr lang="zh-CN" altLang="en-US">
                  <a:solidFill>
                    <a:srgbClr val="000000"/>
                  </a:solidFill>
                  <a:latin typeface="Calibri" panose="020F0502020204030204"/>
                  <a:ea typeface="微软雅黑" pitchFamily="34" charset="-122"/>
                </a:endParaRPr>
              </a:p>
            </p:txBody>
          </p:sp>
          <p:sp>
            <p:nvSpPr>
              <p:cNvPr id="28699" name="Oval 59"/>
              <p:cNvSpPr>
                <a:spLocks noChangeArrowheads="1"/>
              </p:cNvSpPr>
              <p:nvPr/>
            </p:nvSpPr>
            <p:spPr bwMode="auto">
              <a:xfrm>
                <a:off x="401638" y="1592263"/>
                <a:ext cx="69850" cy="73025"/>
              </a:xfrm>
              <a:prstGeom prst="ellipse">
                <a:avLst/>
              </a:prstGeom>
              <a:solidFill>
                <a:srgbClr val="F0EEE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09585"/>
                <a:endParaRPr lang="zh-CN" altLang="en-US">
                  <a:solidFill>
                    <a:srgbClr val="000000"/>
                  </a:solidFill>
                  <a:latin typeface="Calibri" panose="020F0502020204030204"/>
                  <a:ea typeface="微软雅黑" pitchFamily="34" charset="-122"/>
                </a:endParaRPr>
              </a:p>
            </p:txBody>
          </p:sp>
          <p:sp>
            <p:nvSpPr>
              <p:cNvPr id="28700" name="Oval 60"/>
              <p:cNvSpPr>
                <a:spLocks noChangeArrowheads="1"/>
              </p:cNvSpPr>
              <p:nvPr/>
            </p:nvSpPr>
            <p:spPr bwMode="auto">
              <a:xfrm>
                <a:off x="401638" y="1366838"/>
                <a:ext cx="69850" cy="71438"/>
              </a:xfrm>
              <a:prstGeom prst="ellipse">
                <a:avLst/>
              </a:prstGeom>
              <a:solidFill>
                <a:srgbClr val="F0EEE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09585"/>
                <a:endParaRPr lang="zh-CN" altLang="en-US">
                  <a:solidFill>
                    <a:srgbClr val="000000"/>
                  </a:solidFill>
                  <a:latin typeface="Calibri" panose="020F0502020204030204"/>
                  <a:ea typeface="微软雅黑" pitchFamily="34" charset="-122"/>
                </a:endParaRPr>
              </a:p>
            </p:txBody>
          </p:sp>
          <p:sp>
            <p:nvSpPr>
              <p:cNvPr id="28701" name="Oval 61"/>
              <p:cNvSpPr>
                <a:spLocks noChangeArrowheads="1"/>
              </p:cNvSpPr>
              <p:nvPr/>
            </p:nvSpPr>
            <p:spPr bwMode="auto">
              <a:xfrm>
                <a:off x="401638" y="1138238"/>
                <a:ext cx="69850" cy="74613"/>
              </a:xfrm>
              <a:prstGeom prst="ellipse">
                <a:avLst/>
              </a:prstGeom>
              <a:solidFill>
                <a:srgbClr val="F0EEE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09585"/>
                <a:endParaRPr lang="zh-CN" altLang="en-US">
                  <a:solidFill>
                    <a:srgbClr val="000000"/>
                  </a:solidFill>
                  <a:latin typeface="Calibri" panose="020F0502020204030204"/>
                  <a:ea typeface="微软雅黑" pitchFamily="34" charset="-122"/>
                </a:endParaRPr>
              </a:p>
            </p:txBody>
          </p:sp>
          <p:sp>
            <p:nvSpPr>
              <p:cNvPr id="28702" name="Rectangle 63"/>
              <p:cNvSpPr>
                <a:spLocks noChangeArrowheads="1"/>
              </p:cNvSpPr>
              <p:nvPr/>
            </p:nvSpPr>
            <p:spPr bwMode="auto">
              <a:xfrm>
                <a:off x="658813" y="195263"/>
                <a:ext cx="2862263" cy="2168525"/>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09585"/>
                <a:endParaRPr lang="zh-CN" altLang="en-US">
                  <a:solidFill>
                    <a:srgbClr val="000000"/>
                  </a:solidFill>
                  <a:latin typeface="Calibri" panose="020F0502020204030204"/>
                  <a:ea typeface="微软雅黑" pitchFamily="34" charset="-122"/>
                </a:endParaRPr>
              </a:p>
            </p:txBody>
          </p:sp>
          <p:sp>
            <p:nvSpPr>
              <p:cNvPr id="28703" name="Freeform 64"/>
              <p:cNvSpPr>
                <a:spLocks/>
              </p:cNvSpPr>
              <p:nvPr/>
            </p:nvSpPr>
            <p:spPr bwMode="auto">
              <a:xfrm>
                <a:off x="658813" y="195263"/>
                <a:ext cx="2862263" cy="2168525"/>
              </a:xfrm>
              <a:custGeom>
                <a:avLst/>
                <a:gdLst>
                  <a:gd name="T0" fmla="*/ 2147483647 w 1803"/>
                  <a:gd name="T1" fmla="*/ 0 h 1366"/>
                  <a:gd name="T2" fmla="*/ 2147483647 w 1803"/>
                  <a:gd name="T3" fmla="*/ 2147483647 h 1366"/>
                  <a:gd name="T4" fmla="*/ 0 w 1803"/>
                  <a:gd name="T5" fmla="*/ 2147483647 h 1366"/>
                  <a:gd name="T6" fmla="*/ 2147483647 w 1803"/>
                  <a:gd name="T7" fmla="*/ 0 h 136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803" h="1366">
                    <a:moveTo>
                      <a:pt x="1803" y="0"/>
                    </a:moveTo>
                    <a:lnTo>
                      <a:pt x="1803" y="1366"/>
                    </a:lnTo>
                    <a:lnTo>
                      <a:pt x="0" y="1366"/>
                    </a:lnTo>
                    <a:lnTo>
                      <a:pt x="180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09585"/>
                <a:endParaRPr lang="zh-CN" altLang="en-US">
                  <a:solidFill>
                    <a:prstClr val="black"/>
                  </a:solidFill>
                  <a:latin typeface="Calibri" panose="020F0502020204030204"/>
                  <a:ea typeface="等线" panose="02010600030101010101" pitchFamily="2" charset="-122"/>
                </a:endParaRPr>
              </a:p>
            </p:txBody>
          </p:sp>
          <p:sp>
            <p:nvSpPr>
              <p:cNvPr id="28704" name="Freeform 72"/>
              <p:cNvSpPr>
                <a:spLocks/>
              </p:cNvSpPr>
              <p:nvPr/>
            </p:nvSpPr>
            <p:spPr bwMode="auto">
              <a:xfrm>
                <a:off x="2519363" y="1747838"/>
                <a:ext cx="481013" cy="603250"/>
              </a:xfrm>
              <a:custGeom>
                <a:avLst/>
                <a:gdLst>
                  <a:gd name="T0" fmla="*/ 2147483647 w 183"/>
                  <a:gd name="T1" fmla="*/ 2147483647 h 230"/>
                  <a:gd name="T2" fmla="*/ 2147483647 w 183"/>
                  <a:gd name="T3" fmla="*/ 2147483647 h 230"/>
                  <a:gd name="T4" fmla="*/ 2147483647 w 183"/>
                  <a:gd name="T5" fmla="*/ 2147483647 h 230"/>
                  <a:gd name="T6" fmla="*/ 2147483647 w 183"/>
                  <a:gd name="T7" fmla="*/ 2147483647 h 230"/>
                  <a:gd name="T8" fmla="*/ 2147483647 w 183"/>
                  <a:gd name="T9" fmla="*/ 2147483647 h 230"/>
                  <a:gd name="T10" fmla="*/ 2147483647 w 183"/>
                  <a:gd name="T11" fmla="*/ 2147483647 h 230"/>
                  <a:gd name="T12" fmla="*/ 2147483647 w 183"/>
                  <a:gd name="T13" fmla="*/ 2147483647 h 230"/>
                  <a:gd name="T14" fmla="*/ 2147483647 w 183"/>
                  <a:gd name="T15" fmla="*/ 2147483647 h 230"/>
                  <a:gd name="T16" fmla="*/ 2147483647 w 183"/>
                  <a:gd name="T17" fmla="*/ 2147483647 h 23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83" h="230">
                    <a:moveTo>
                      <a:pt x="42" y="11"/>
                    </a:moveTo>
                    <a:cubicBezTo>
                      <a:pt x="62" y="0"/>
                      <a:pt x="87" y="7"/>
                      <a:pt x="99" y="27"/>
                    </a:cubicBezTo>
                    <a:cubicBezTo>
                      <a:pt x="172" y="153"/>
                      <a:pt x="172" y="153"/>
                      <a:pt x="172" y="153"/>
                    </a:cubicBezTo>
                    <a:cubicBezTo>
                      <a:pt x="183" y="173"/>
                      <a:pt x="176" y="198"/>
                      <a:pt x="156" y="210"/>
                    </a:cubicBezTo>
                    <a:cubicBezTo>
                      <a:pt x="141" y="218"/>
                      <a:pt x="141" y="218"/>
                      <a:pt x="141" y="218"/>
                    </a:cubicBezTo>
                    <a:cubicBezTo>
                      <a:pt x="121" y="230"/>
                      <a:pt x="96" y="223"/>
                      <a:pt x="84" y="203"/>
                    </a:cubicBezTo>
                    <a:cubicBezTo>
                      <a:pt x="11" y="77"/>
                      <a:pt x="11" y="77"/>
                      <a:pt x="11" y="77"/>
                    </a:cubicBezTo>
                    <a:cubicBezTo>
                      <a:pt x="0" y="57"/>
                      <a:pt x="7" y="31"/>
                      <a:pt x="27" y="20"/>
                    </a:cubicBezTo>
                    <a:lnTo>
                      <a:pt x="42" y="11"/>
                    </a:lnTo>
                    <a:close/>
                  </a:path>
                </a:pathLst>
              </a:custGeom>
              <a:solidFill>
                <a:srgbClr val="FADAB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09585"/>
                <a:endParaRPr lang="zh-CN" altLang="en-US">
                  <a:solidFill>
                    <a:prstClr val="black"/>
                  </a:solidFill>
                  <a:latin typeface="Calibri" panose="020F0502020204030204"/>
                  <a:ea typeface="等线" panose="02010600030101010101" pitchFamily="2" charset="-122"/>
                </a:endParaRPr>
              </a:p>
            </p:txBody>
          </p:sp>
          <p:sp>
            <p:nvSpPr>
              <p:cNvPr id="28705" name="Freeform 73"/>
              <p:cNvSpPr>
                <a:spLocks/>
              </p:cNvSpPr>
              <p:nvPr/>
            </p:nvSpPr>
            <p:spPr bwMode="auto">
              <a:xfrm>
                <a:off x="2527301" y="1747838"/>
                <a:ext cx="469900" cy="536575"/>
              </a:xfrm>
              <a:custGeom>
                <a:avLst/>
                <a:gdLst>
                  <a:gd name="T0" fmla="*/ 2147483647 w 179"/>
                  <a:gd name="T1" fmla="*/ 2147483647 h 205"/>
                  <a:gd name="T2" fmla="*/ 2147483647 w 179"/>
                  <a:gd name="T3" fmla="*/ 2147483647 h 205"/>
                  <a:gd name="T4" fmla="*/ 2147483647 w 179"/>
                  <a:gd name="T5" fmla="*/ 2147483647 h 205"/>
                  <a:gd name="T6" fmla="*/ 2147483647 w 179"/>
                  <a:gd name="T7" fmla="*/ 2147483647 h 205"/>
                  <a:gd name="T8" fmla="*/ 2147483647 w 179"/>
                  <a:gd name="T9" fmla="*/ 2147483647 h 205"/>
                  <a:gd name="T10" fmla="*/ 2147483647 w 179"/>
                  <a:gd name="T11" fmla="*/ 2147483647 h 205"/>
                  <a:gd name="T12" fmla="*/ 2147483647 w 179"/>
                  <a:gd name="T13" fmla="*/ 2147483647 h 205"/>
                  <a:gd name="T14" fmla="*/ 2147483647 w 179"/>
                  <a:gd name="T15" fmla="*/ 2147483647 h 205"/>
                  <a:gd name="T16" fmla="*/ 2147483647 w 179"/>
                  <a:gd name="T17" fmla="*/ 2147483647 h 2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9" h="205">
                    <a:moveTo>
                      <a:pt x="4" y="66"/>
                    </a:moveTo>
                    <a:cubicBezTo>
                      <a:pt x="9" y="64"/>
                      <a:pt x="9" y="64"/>
                      <a:pt x="9" y="64"/>
                    </a:cubicBezTo>
                    <a:cubicBezTo>
                      <a:pt x="38" y="47"/>
                      <a:pt x="105" y="40"/>
                      <a:pt x="122" y="69"/>
                    </a:cubicBezTo>
                    <a:cubicBezTo>
                      <a:pt x="160" y="205"/>
                      <a:pt x="160" y="205"/>
                      <a:pt x="160" y="205"/>
                    </a:cubicBezTo>
                    <a:cubicBezTo>
                      <a:pt x="175" y="192"/>
                      <a:pt x="179" y="170"/>
                      <a:pt x="169" y="153"/>
                    </a:cubicBezTo>
                    <a:cubicBezTo>
                      <a:pt x="96" y="27"/>
                      <a:pt x="96" y="27"/>
                      <a:pt x="96" y="27"/>
                    </a:cubicBezTo>
                    <a:cubicBezTo>
                      <a:pt x="84" y="7"/>
                      <a:pt x="59" y="0"/>
                      <a:pt x="39" y="11"/>
                    </a:cubicBezTo>
                    <a:cubicBezTo>
                      <a:pt x="24" y="20"/>
                      <a:pt x="24" y="20"/>
                      <a:pt x="24" y="20"/>
                    </a:cubicBezTo>
                    <a:cubicBezTo>
                      <a:pt x="7" y="30"/>
                      <a:pt x="0" y="49"/>
                      <a:pt x="4" y="66"/>
                    </a:cubicBezTo>
                    <a:close/>
                  </a:path>
                </a:pathLst>
              </a:custGeom>
              <a:solidFill>
                <a:srgbClr val="EBCFA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09585"/>
                <a:endParaRPr lang="zh-CN" altLang="en-US">
                  <a:solidFill>
                    <a:prstClr val="black"/>
                  </a:solidFill>
                  <a:latin typeface="Calibri" panose="020F0502020204030204"/>
                  <a:ea typeface="等线" panose="02010600030101010101" pitchFamily="2" charset="-122"/>
                </a:endParaRPr>
              </a:p>
            </p:txBody>
          </p:sp>
          <p:sp>
            <p:nvSpPr>
              <p:cNvPr id="28706" name="Freeform 74"/>
              <p:cNvSpPr>
                <a:spLocks/>
              </p:cNvSpPr>
              <p:nvPr/>
            </p:nvSpPr>
            <p:spPr bwMode="auto">
              <a:xfrm>
                <a:off x="2747963" y="1612900"/>
                <a:ext cx="482600" cy="606425"/>
              </a:xfrm>
              <a:custGeom>
                <a:avLst/>
                <a:gdLst>
                  <a:gd name="T0" fmla="*/ 2147483647 w 184"/>
                  <a:gd name="T1" fmla="*/ 2147483647 h 231"/>
                  <a:gd name="T2" fmla="*/ 2147483647 w 184"/>
                  <a:gd name="T3" fmla="*/ 2147483647 h 231"/>
                  <a:gd name="T4" fmla="*/ 2147483647 w 184"/>
                  <a:gd name="T5" fmla="*/ 2147483647 h 231"/>
                  <a:gd name="T6" fmla="*/ 2147483647 w 184"/>
                  <a:gd name="T7" fmla="*/ 2147483647 h 231"/>
                  <a:gd name="T8" fmla="*/ 2147483647 w 184"/>
                  <a:gd name="T9" fmla="*/ 2147483647 h 231"/>
                  <a:gd name="T10" fmla="*/ 2147483647 w 184"/>
                  <a:gd name="T11" fmla="*/ 2147483647 h 231"/>
                  <a:gd name="T12" fmla="*/ 2147483647 w 184"/>
                  <a:gd name="T13" fmla="*/ 2147483647 h 231"/>
                  <a:gd name="T14" fmla="*/ 2147483647 w 184"/>
                  <a:gd name="T15" fmla="*/ 2147483647 h 231"/>
                  <a:gd name="T16" fmla="*/ 2147483647 w 184"/>
                  <a:gd name="T17" fmla="*/ 2147483647 h 23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84" h="231">
                    <a:moveTo>
                      <a:pt x="42" y="12"/>
                    </a:moveTo>
                    <a:cubicBezTo>
                      <a:pt x="62" y="0"/>
                      <a:pt x="88" y="7"/>
                      <a:pt x="99" y="27"/>
                    </a:cubicBezTo>
                    <a:cubicBezTo>
                      <a:pt x="172" y="153"/>
                      <a:pt x="172" y="153"/>
                      <a:pt x="172" y="153"/>
                    </a:cubicBezTo>
                    <a:cubicBezTo>
                      <a:pt x="184" y="173"/>
                      <a:pt x="177" y="199"/>
                      <a:pt x="157" y="210"/>
                    </a:cubicBezTo>
                    <a:cubicBezTo>
                      <a:pt x="142" y="219"/>
                      <a:pt x="142" y="219"/>
                      <a:pt x="142" y="219"/>
                    </a:cubicBezTo>
                    <a:cubicBezTo>
                      <a:pt x="122" y="231"/>
                      <a:pt x="96" y="224"/>
                      <a:pt x="85" y="204"/>
                    </a:cubicBezTo>
                    <a:cubicBezTo>
                      <a:pt x="12" y="78"/>
                      <a:pt x="12" y="78"/>
                      <a:pt x="12" y="78"/>
                    </a:cubicBezTo>
                    <a:cubicBezTo>
                      <a:pt x="0" y="58"/>
                      <a:pt x="7" y="32"/>
                      <a:pt x="27" y="20"/>
                    </a:cubicBezTo>
                    <a:lnTo>
                      <a:pt x="42" y="12"/>
                    </a:lnTo>
                    <a:close/>
                  </a:path>
                </a:pathLst>
              </a:custGeom>
              <a:solidFill>
                <a:srgbClr val="FADAB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09585"/>
                <a:endParaRPr lang="zh-CN" altLang="en-US">
                  <a:solidFill>
                    <a:prstClr val="black"/>
                  </a:solidFill>
                  <a:latin typeface="Calibri" panose="020F0502020204030204"/>
                  <a:ea typeface="等线" panose="02010600030101010101" pitchFamily="2" charset="-122"/>
                </a:endParaRPr>
              </a:p>
            </p:txBody>
          </p:sp>
          <p:sp>
            <p:nvSpPr>
              <p:cNvPr id="28707" name="Freeform 75"/>
              <p:cNvSpPr>
                <a:spLocks/>
              </p:cNvSpPr>
              <p:nvPr/>
            </p:nvSpPr>
            <p:spPr bwMode="auto">
              <a:xfrm>
                <a:off x="2755901" y="1612900"/>
                <a:ext cx="469900" cy="538163"/>
              </a:xfrm>
              <a:custGeom>
                <a:avLst/>
                <a:gdLst>
                  <a:gd name="T0" fmla="*/ 2147483647 w 179"/>
                  <a:gd name="T1" fmla="*/ 2147483647 h 205"/>
                  <a:gd name="T2" fmla="*/ 2147483647 w 179"/>
                  <a:gd name="T3" fmla="*/ 2147483647 h 205"/>
                  <a:gd name="T4" fmla="*/ 2147483647 w 179"/>
                  <a:gd name="T5" fmla="*/ 2147483647 h 205"/>
                  <a:gd name="T6" fmla="*/ 2147483647 w 179"/>
                  <a:gd name="T7" fmla="*/ 2147483647 h 205"/>
                  <a:gd name="T8" fmla="*/ 2147483647 w 179"/>
                  <a:gd name="T9" fmla="*/ 2147483647 h 205"/>
                  <a:gd name="T10" fmla="*/ 2147483647 w 179"/>
                  <a:gd name="T11" fmla="*/ 2147483647 h 205"/>
                  <a:gd name="T12" fmla="*/ 2147483647 w 179"/>
                  <a:gd name="T13" fmla="*/ 2147483647 h 205"/>
                  <a:gd name="T14" fmla="*/ 2147483647 w 179"/>
                  <a:gd name="T15" fmla="*/ 2147483647 h 205"/>
                  <a:gd name="T16" fmla="*/ 2147483647 w 179"/>
                  <a:gd name="T17" fmla="*/ 2147483647 h 2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9" h="205">
                    <a:moveTo>
                      <a:pt x="5" y="67"/>
                    </a:moveTo>
                    <a:cubicBezTo>
                      <a:pt x="9" y="64"/>
                      <a:pt x="9" y="64"/>
                      <a:pt x="9" y="64"/>
                    </a:cubicBezTo>
                    <a:cubicBezTo>
                      <a:pt x="38" y="47"/>
                      <a:pt x="104" y="41"/>
                      <a:pt x="121" y="70"/>
                    </a:cubicBezTo>
                    <a:cubicBezTo>
                      <a:pt x="161" y="205"/>
                      <a:pt x="161" y="205"/>
                      <a:pt x="161" y="205"/>
                    </a:cubicBezTo>
                    <a:cubicBezTo>
                      <a:pt x="175" y="192"/>
                      <a:pt x="179" y="171"/>
                      <a:pt x="169" y="153"/>
                    </a:cubicBezTo>
                    <a:cubicBezTo>
                      <a:pt x="96" y="27"/>
                      <a:pt x="96" y="27"/>
                      <a:pt x="96" y="27"/>
                    </a:cubicBezTo>
                    <a:cubicBezTo>
                      <a:pt x="85" y="7"/>
                      <a:pt x="59" y="0"/>
                      <a:pt x="39" y="12"/>
                    </a:cubicBezTo>
                    <a:cubicBezTo>
                      <a:pt x="24" y="20"/>
                      <a:pt x="24" y="20"/>
                      <a:pt x="24" y="20"/>
                    </a:cubicBezTo>
                    <a:cubicBezTo>
                      <a:pt x="8" y="30"/>
                      <a:pt x="0" y="49"/>
                      <a:pt x="5" y="67"/>
                    </a:cubicBezTo>
                    <a:close/>
                  </a:path>
                </a:pathLst>
              </a:custGeom>
              <a:solidFill>
                <a:srgbClr val="EBCFA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09585"/>
                <a:endParaRPr lang="zh-CN" altLang="en-US">
                  <a:solidFill>
                    <a:prstClr val="black"/>
                  </a:solidFill>
                  <a:latin typeface="Calibri" panose="020F0502020204030204"/>
                  <a:ea typeface="等线" panose="02010600030101010101" pitchFamily="2" charset="-122"/>
                </a:endParaRPr>
              </a:p>
            </p:txBody>
          </p:sp>
          <p:sp>
            <p:nvSpPr>
              <p:cNvPr id="28708" name="Freeform 76"/>
              <p:cNvSpPr>
                <a:spLocks/>
              </p:cNvSpPr>
              <p:nvPr/>
            </p:nvSpPr>
            <p:spPr bwMode="auto">
              <a:xfrm>
                <a:off x="2978151" y="1479550"/>
                <a:ext cx="482600" cy="606425"/>
              </a:xfrm>
              <a:custGeom>
                <a:avLst/>
                <a:gdLst>
                  <a:gd name="T0" fmla="*/ 2147483647 w 184"/>
                  <a:gd name="T1" fmla="*/ 2147483647 h 231"/>
                  <a:gd name="T2" fmla="*/ 2147483647 w 184"/>
                  <a:gd name="T3" fmla="*/ 2147483647 h 231"/>
                  <a:gd name="T4" fmla="*/ 2147483647 w 184"/>
                  <a:gd name="T5" fmla="*/ 2147483647 h 231"/>
                  <a:gd name="T6" fmla="*/ 2147483647 w 184"/>
                  <a:gd name="T7" fmla="*/ 2147483647 h 231"/>
                  <a:gd name="T8" fmla="*/ 2147483647 w 184"/>
                  <a:gd name="T9" fmla="*/ 2147483647 h 231"/>
                  <a:gd name="T10" fmla="*/ 2147483647 w 184"/>
                  <a:gd name="T11" fmla="*/ 2147483647 h 231"/>
                  <a:gd name="T12" fmla="*/ 2147483647 w 184"/>
                  <a:gd name="T13" fmla="*/ 2147483647 h 231"/>
                  <a:gd name="T14" fmla="*/ 2147483647 w 184"/>
                  <a:gd name="T15" fmla="*/ 2147483647 h 231"/>
                  <a:gd name="T16" fmla="*/ 2147483647 w 184"/>
                  <a:gd name="T17" fmla="*/ 2147483647 h 23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84" h="231">
                    <a:moveTo>
                      <a:pt x="42" y="12"/>
                    </a:moveTo>
                    <a:cubicBezTo>
                      <a:pt x="62" y="0"/>
                      <a:pt x="88" y="7"/>
                      <a:pt x="100" y="27"/>
                    </a:cubicBezTo>
                    <a:cubicBezTo>
                      <a:pt x="172" y="153"/>
                      <a:pt x="172" y="153"/>
                      <a:pt x="172" y="153"/>
                    </a:cubicBezTo>
                    <a:cubicBezTo>
                      <a:pt x="184" y="173"/>
                      <a:pt x="177" y="199"/>
                      <a:pt x="157" y="210"/>
                    </a:cubicBezTo>
                    <a:cubicBezTo>
                      <a:pt x="142" y="219"/>
                      <a:pt x="142" y="219"/>
                      <a:pt x="142" y="219"/>
                    </a:cubicBezTo>
                    <a:cubicBezTo>
                      <a:pt x="122" y="231"/>
                      <a:pt x="96" y="224"/>
                      <a:pt x="85" y="204"/>
                    </a:cubicBezTo>
                    <a:cubicBezTo>
                      <a:pt x="12" y="78"/>
                      <a:pt x="12" y="78"/>
                      <a:pt x="12" y="78"/>
                    </a:cubicBezTo>
                    <a:cubicBezTo>
                      <a:pt x="0" y="58"/>
                      <a:pt x="7" y="32"/>
                      <a:pt x="27" y="21"/>
                    </a:cubicBezTo>
                    <a:lnTo>
                      <a:pt x="42" y="12"/>
                    </a:lnTo>
                    <a:close/>
                  </a:path>
                </a:pathLst>
              </a:custGeom>
              <a:solidFill>
                <a:srgbClr val="FADAB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09585"/>
                <a:endParaRPr lang="zh-CN" altLang="en-US">
                  <a:solidFill>
                    <a:prstClr val="black"/>
                  </a:solidFill>
                  <a:latin typeface="Calibri" panose="020F0502020204030204"/>
                  <a:ea typeface="等线" panose="02010600030101010101" pitchFamily="2" charset="-122"/>
                </a:endParaRPr>
              </a:p>
            </p:txBody>
          </p:sp>
          <p:sp>
            <p:nvSpPr>
              <p:cNvPr id="28709" name="Freeform 77"/>
              <p:cNvSpPr>
                <a:spLocks/>
              </p:cNvSpPr>
              <p:nvPr/>
            </p:nvSpPr>
            <p:spPr bwMode="auto">
              <a:xfrm>
                <a:off x="2986088" y="1479550"/>
                <a:ext cx="469900" cy="449263"/>
              </a:xfrm>
              <a:custGeom>
                <a:avLst/>
                <a:gdLst>
                  <a:gd name="T0" fmla="*/ 2147483647 w 179"/>
                  <a:gd name="T1" fmla="*/ 2147483647 h 171"/>
                  <a:gd name="T2" fmla="*/ 2147483647 w 179"/>
                  <a:gd name="T3" fmla="*/ 2147483647 h 171"/>
                  <a:gd name="T4" fmla="*/ 2147483647 w 179"/>
                  <a:gd name="T5" fmla="*/ 2147483647 h 171"/>
                  <a:gd name="T6" fmla="*/ 2147483647 w 179"/>
                  <a:gd name="T7" fmla="*/ 2147483647 h 171"/>
                  <a:gd name="T8" fmla="*/ 2147483647 w 179"/>
                  <a:gd name="T9" fmla="*/ 2147483647 h 171"/>
                  <a:gd name="T10" fmla="*/ 2147483647 w 179"/>
                  <a:gd name="T11" fmla="*/ 2147483647 h 171"/>
                  <a:gd name="T12" fmla="*/ 2147483647 w 179"/>
                  <a:gd name="T13" fmla="*/ 2147483647 h 171"/>
                  <a:gd name="T14" fmla="*/ 2147483647 w 179"/>
                  <a:gd name="T15" fmla="*/ 2147483647 h 17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79" h="171">
                    <a:moveTo>
                      <a:pt x="5" y="67"/>
                    </a:moveTo>
                    <a:cubicBezTo>
                      <a:pt x="10" y="64"/>
                      <a:pt x="10" y="64"/>
                      <a:pt x="10" y="64"/>
                    </a:cubicBezTo>
                    <a:cubicBezTo>
                      <a:pt x="39" y="48"/>
                      <a:pt x="104" y="41"/>
                      <a:pt x="121" y="70"/>
                    </a:cubicBezTo>
                    <a:cubicBezTo>
                      <a:pt x="121" y="70"/>
                      <a:pt x="179" y="171"/>
                      <a:pt x="169" y="153"/>
                    </a:cubicBezTo>
                    <a:cubicBezTo>
                      <a:pt x="97" y="27"/>
                      <a:pt x="97" y="27"/>
                      <a:pt x="97" y="27"/>
                    </a:cubicBezTo>
                    <a:cubicBezTo>
                      <a:pt x="85" y="7"/>
                      <a:pt x="59" y="0"/>
                      <a:pt x="39" y="12"/>
                    </a:cubicBezTo>
                    <a:cubicBezTo>
                      <a:pt x="24" y="21"/>
                      <a:pt x="24" y="21"/>
                      <a:pt x="24" y="21"/>
                    </a:cubicBezTo>
                    <a:cubicBezTo>
                      <a:pt x="8" y="30"/>
                      <a:pt x="0" y="49"/>
                      <a:pt x="5" y="67"/>
                    </a:cubicBezTo>
                    <a:close/>
                  </a:path>
                </a:pathLst>
              </a:custGeom>
              <a:solidFill>
                <a:srgbClr val="EBCFA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09585"/>
                <a:endParaRPr lang="zh-CN" altLang="en-US">
                  <a:solidFill>
                    <a:prstClr val="black"/>
                  </a:solidFill>
                  <a:latin typeface="Calibri" panose="020F0502020204030204"/>
                  <a:ea typeface="等线" panose="02010600030101010101" pitchFamily="2" charset="-122"/>
                </a:endParaRPr>
              </a:p>
            </p:txBody>
          </p:sp>
          <p:sp>
            <p:nvSpPr>
              <p:cNvPr id="28710" name="Freeform 78"/>
              <p:cNvSpPr>
                <a:spLocks/>
              </p:cNvSpPr>
              <p:nvPr/>
            </p:nvSpPr>
            <p:spPr bwMode="auto">
              <a:xfrm>
                <a:off x="1990726" y="1390650"/>
                <a:ext cx="693738" cy="954088"/>
              </a:xfrm>
              <a:custGeom>
                <a:avLst/>
                <a:gdLst>
                  <a:gd name="T0" fmla="*/ 2147483647 w 265"/>
                  <a:gd name="T1" fmla="*/ 2147483647 h 364"/>
                  <a:gd name="T2" fmla="*/ 2147483647 w 265"/>
                  <a:gd name="T3" fmla="*/ 2147483647 h 364"/>
                  <a:gd name="T4" fmla="*/ 2147483647 w 265"/>
                  <a:gd name="T5" fmla="*/ 2147483647 h 364"/>
                  <a:gd name="T6" fmla="*/ 2147483647 w 265"/>
                  <a:gd name="T7" fmla="*/ 2147483647 h 364"/>
                  <a:gd name="T8" fmla="*/ 2147483647 w 265"/>
                  <a:gd name="T9" fmla="*/ 2147483647 h 364"/>
                  <a:gd name="T10" fmla="*/ 2147483647 w 265"/>
                  <a:gd name="T11" fmla="*/ 2147483647 h 364"/>
                  <a:gd name="T12" fmla="*/ 2147483647 w 265"/>
                  <a:gd name="T13" fmla="*/ 2147483647 h 364"/>
                  <a:gd name="T14" fmla="*/ 2147483647 w 265"/>
                  <a:gd name="T15" fmla="*/ 2147483647 h 364"/>
                  <a:gd name="T16" fmla="*/ 2147483647 w 265"/>
                  <a:gd name="T17" fmla="*/ 2147483647 h 36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65" h="364">
                    <a:moveTo>
                      <a:pt x="236" y="342"/>
                    </a:moveTo>
                    <a:cubicBezTo>
                      <a:pt x="257" y="330"/>
                      <a:pt x="265" y="302"/>
                      <a:pt x="252" y="281"/>
                    </a:cubicBezTo>
                    <a:cubicBezTo>
                      <a:pt x="107" y="29"/>
                      <a:pt x="107" y="29"/>
                      <a:pt x="107" y="29"/>
                    </a:cubicBezTo>
                    <a:cubicBezTo>
                      <a:pt x="94" y="7"/>
                      <a:pt x="67" y="0"/>
                      <a:pt x="45" y="12"/>
                    </a:cubicBezTo>
                    <a:cubicBezTo>
                      <a:pt x="29" y="22"/>
                      <a:pt x="29" y="22"/>
                      <a:pt x="29" y="22"/>
                    </a:cubicBezTo>
                    <a:cubicBezTo>
                      <a:pt x="8" y="34"/>
                      <a:pt x="0" y="62"/>
                      <a:pt x="13" y="83"/>
                    </a:cubicBezTo>
                    <a:cubicBezTo>
                      <a:pt x="158" y="335"/>
                      <a:pt x="158" y="335"/>
                      <a:pt x="158" y="335"/>
                    </a:cubicBezTo>
                    <a:cubicBezTo>
                      <a:pt x="171" y="357"/>
                      <a:pt x="198" y="364"/>
                      <a:pt x="220" y="352"/>
                    </a:cubicBezTo>
                    <a:lnTo>
                      <a:pt x="236" y="342"/>
                    </a:lnTo>
                    <a:close/>
                  </a:path>
                </a:pathLst>
              </a:custGeom>
              <a:solidFill>
                <a:srgbClr val="FADAB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09585"/>
                <a:endParaRPr lang="zh-CN" altLang="en-US">
                  <a:solidFill>
                    <a:prstClr val="black"/>
                  </a:solidFill>
                  <a:latin typeface="Calibri" panose="020F0502020204030204"/>
                  <a:ea typeface="等线" panose="02010600030101010101" pitchFamily="2" charset="-122"/>
                </a:endParaRPr>
              </a:p>
            </p:txBody>
          </p:sp>
          <p:sp>
            <p:nvSpPr>
              <p:cNvPr id="28711" name="Freeform 79"/>
              <p:cNvSpPr>
                <a:spLocks/>
              </p:cNvSpPr>
              <p:nvPr/>
            </p:nvSpPr>
            <p:spPr bwMode="auto">
              <a:xfrm>
                <a:off x="2000251" y="1393825"/>
                <a:ext cx="690563" cy="717550"/>
              </a:xfrm>
              <a:custGeom>
                <a:avLst/>
                <a:gdLst>
                  <a:gd name="T0" fmla="*/ 2147483647 w 263"/>
                  <a:gd name="T1" fmla="*/ 2147483647 h 274"/>
                  <a:gd name="T2" fmla="*/ 2147483647 w 263"/>
                  <a:gd name="T3" fmla="*/ 2147483647 h 274"/>
                  <a:gd name="T4" fmla="*/ 2147483647 w 263"/>
                  <a:gd name="T5" fmla="*/ 2147483647 h 274"/>
                  <a:gd name="T6" fmla="*/ 2147483647 w 263"/>
                  <a:gd name="T7" fmla="*/ 2147483647 h 274"/>
                  <a:gd name="T8" fmla="*/ 2147483647 w 263"/>
                  <a:gd name="T9" fmla="*/ 2147483647 h 274"/>
                  <a:gd name="T10" fmla="*/ 2147483647 w 263"/>
                  <a:gd name="T11" fmla="*/ 2147483647 h 274"/>
                  <a:gd name="T12" fmla="*/ 2147483647 w 263"/>
                  <a:gd name="T13" fmla="*/ 2147483647 h 274"/>
                  <a:gd name="T14" fmla="*/ 2147483647 w 263"/>
                  <a:gd name="T15" fmla="*/ 2147483647 h 274"/>
                  <a:gd name="T16" fmla="*/ 2147483647 w 263"/>
                  <a:gd name="T17" fmla="*/ 2147483647 h 27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63" h="274">
                    <a:moveTo>
                      <a:pt x="5" y="72"/>
                    </a:moveTo>
                    <a:cubicBezTo>
                      <a:pt x="10" y="69"/>
                      <a:pt x="10" y="69"/>
                      <a:pt x="10" y="69"/>
                    </a:cubicBezTo>
                    <a:cubicBezTo>
                      <a:pt x="41" y="51"/>
                      <a:pt x="81" y="61"/>
                      <a:pt x="99" y="93"/>
                    </a:cubicBezTo>
                    <a:cubicBezTo>
                      <a:pt x="248" y="274"/>
                      <a:pt x="248" y="274"/>
                      <a:pt x="248" y="274"/>
                    </a:cubicBezTo>
                    <a:cubicBezTo>
                      <a:pt x="263" y="260"/>
                      <a:pt x="231" y="250"/>
                      <a:pt x="220" y="231"/>
                    </a:cubicBezTo>
                    <a:cubicBezTo>
                      <a:pt x="103" y="29"/>
                      <a:pt x="103" y="29"/>
                      <a:pt x="103" y="29"/>
                    </a:cubicBezTo>
                    <a:cubicBezTo>
                      <a:pt x="91" y="7"/>
                      <a:pt x="63" y="0"/>
                      <a:pt x="42" y="12"/>
                    </a:cubicBezTo>
                    <a:cubicBezTo>
                      <a:pt x="26" y="22"/>
                      <a:pt x="26" y="22"/>
                      <a:pt x="26" y="22"/>
                    </a:cubicBezTo>
                    <a:cubicBezTo>
                      <a:pt x="8" y="32"/>
                      <a:pt x="0" y="53"/>
                      <a:pt x="5" y="72"/>
                    </a:cubicBezTo>
                    <a:close/>
                  </a:path>
                </a:pathLst>
              </a:custGeom>
              <a:solidFill>
                <a:srgbClr val="EBCFA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09585"/>
                <a:endParaRPr lang="zh-CN" altLang="en-US">
                  <a:solidFill>
                    <a:prstClr val="black"/>
                  </a:solidFill>
                  <a:latin typeface="Calibri" panose="020F0502020204030204"/>
                  <a:ea typeface="等线" panose="02010600030101010101" pitchFamily="2" charset="-122"/>
                </a:endParaRPr>
              </a:p>
            </p:txBody>
          </p:sp>
          <p:sp>
            <p:nvSpPr>
              <p:cNvPr id="28712" name="Freeform 80"/>
              <p:cNvSpPr>
                <a:spLocks/>
              </p:cNvSpPr>
              <p:nvPr/>
            </p:nvSpPr>
            <p:spPr bwMode="auto">
              <a:xfrm>
                <a:off x="2035176" y="1439863"/>
                <a:ext cx="261938" cy="260350"/>
              </a:xfrm>
              <a:custGeom>
                <a:avLst/>
                <a:gdLst>
                  <a:gd name="T0" fmla="*/ 2147483647 w 100"/>
                  <a:gd name="T1" fmla="*/ 2147483647 h 99"/>
                  <a:gd name="T2" fmla="*/ 2147483647 w 100"/>
                  <a:gd name="T3" fmla="*/ 2147483647 h 99"/>
                  <a:gd name="T4" fmla="*/ 2147483647 w 100"/>
                  <a:gd name="T5" fmla="*/ 2147483647 h 99"/>
                  <a:gd name="T6" fmla="*/ 2147483647 w 100"/>
                  <a:gd name="T7" fmla="*/ 2147483647 h 99"/>
                  <a:gd name="T8" fmla="*/ 2147483647 w 100"/>
                  <a:gd name="T9" fmla="*/ 2147483647 h 99"/>
                  <a:gd name="T10" fmla="*/ 2147483647 w 100"/>
                  <a:gd name="T11" fmla="*/ 2147483647 h 99"/>
                  <a:gd name="T12" fmla="*/ 2147483647 w 100"/>
                  <a:gd name="T13" fmla="*/ 2147483647 h 99"/>
                  <a:gd name="T14" fmla="*/ 2147483647 w 100"/>
                  <a:gd name="T15" fmla="*/ 2147483647 h 99"/>
                  <a:gd name="T16" fmla="*/ 2147483647 w 100"/>
                  <a:gd name="T17" fmla="*/ 2147483647 h 9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0" h="99">
                    <a:moveTo>
                      <a:pt x="77" y="82"/>
                    </a:moveTo>
                    <a:cubicBezTo>
                      <a:pt x="94" y="73"/>
                      <a:pt x="100" y="51"/>
                      <a:pt x="90" y="34"/>
                    </a:cubicBezTo>
                    <a:cubicBezTo>
                      <a:pt x="84" y="23"/>
                      <a:pt x="84" y="23"/>
                      <a:pt x="84" y="23"/>
                    </a:cubicBezTo>
                    <a:cubicBezTo>
                      <a:pt x="74" y="6"/>
                      <a:pt x="52" y="0"/>
                      <a:pt x="36" y="10"/>
                    </a:cubicBezTo>
                    <a:cubicBezTo>
                      <a:pt x="23" y="17"/>
                      <a:pt x="23" y="17"/>
                      <a:pt x="23" y="17"/>
                    </a:cubicBezTo>
                    <a:cubicBezTo>
                      <a:pt x="6" y="27"/>
                      <a:pt x="0" y="48"/>
                      <a:pt x="10" y="65"/>
                    </a:cubicBezTo>
                    <a:cubicBezTo>
                      <a:pt x="17" y="77"/>
                      <a:pt x="17" y="77"/>
                      <a:pt x="17" y="77"/>
                    </a:cubicBezTo>
                    <a:cubicBezTo>
                      <a:pt x="26" y="94"/>
                      <a:pt x="48" y="99"/>
                      <a:pt x="65" y="90"/>
                    </a:cubicBezTo>
                    <a:lnTo>
                      <a:pt x="77" y="82"/>
                    </a:lnTo>
                    <a:close/>
                  </a:path>
                </a:pathLst>
              </a:custGeom>
              <a:solidFill>
                <a:srgbClr val="F0EEE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09585"/>
                <a:endParaRPr lang="zh-CN" altLang="en-US">
                  <a:solidFill>
                    <a:prstClr val="black"/>
                  </a:solidFill>
                  <a:latin typeface="Calibri" panose="020F0502020204030204"/>
                  <a:ea typeface="等线" panose="02010600030101010101" pitchFamily="2" charset="-122"/>
                </a:endParaRPr>
              </a:p>
            </p:txBody>
          </p:sp>
          <p:sp>
            <p:nvSpPr>
              <p:cNvPr id="28713" name="Freeform 81"/>
              <p:cNvSpPr>
                <a:spLocks/>
              </p:cNvSpPr>
              <p:nvPr/>
            </p:nvSpPr>
            <p:spPr bwMode="auto">
              <a:xfrm>
                <a:off x="2936876" y="2444750"/>
                <a:ext cx="881063" cy="863600"/>
              </a:xfrm>
              <a:custGeom>
                <a:avLst/>
                <a:gdLst>
                  <a:gd name="T0" fmla="*/ 2147483647 w 555"/>
                  <a:gd name="T1" fmla="*/ 2147483647 h 544"/>
                  <a:gd name="T2" fmla="*/ 2147483647 w 555"/>
                  <a:gd name="T3" fmla="*/ 2147483647 h 544"/>
                  <a:gd name="T4" fmla="*/ 0 w 555"/>
                  <a:gd name="T5" fmla="*/ 2147483647 h 544"/>
                  <a:gd name="T6" fmla="*/ 2147483647 w 555"/>
                  <a:gd name="T7" fmla="*/ 0 h 544"/>
                  <a:gd name="T8" fmla="*/ 2147483647 w 555"/>
                  <a:gd name="T9" fmla="*/ 2147483647 h 5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55" h="544">
                    <a:moveTo>
                      <a:pt x="555" y="337"/>
                    </a:moveTo>
                    <a:lnTo>
                      <a:pt x="195" y="544"/>
                    </a:lnTo>
                    <a:lnTo>
                      <a:pt x="0" y="207"/>
                    </a:lnTo>
                    <a:lnTo>
                      <a:pt x="360" y="0"/>
                    </a:lnTo>
                    <a:lnTo>
                      <a:pt x="555" y="337"/>
                    </a:lnTo>
                    <a:close/>
                  </a:path>
                </a:pathLst>
              </a:custGeom>
              <a:solidFill>
                <a:srgbClr val="EBCFA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09585"/>
                <a:endParaRPr lang="zh-CN" altLang="en-US">
                  <a:solidFill>
                    <a:prstClr val="black"/>
                  </a:solidFill>
                  <a:latin typeface="Calibri" panose="020F0502020204030204"/>
                  <a:ea typeface="等线" panose="02010600030101010101" pitchFamily="2" charset="-122"/>
                </a:endParaRPr>
              </a:p>
            </p:txBody>
          </p:sp>
          <p:sp>
            <p:nvSpPr>
              <p:cNvPr id="28714" name="Freeform 82"/>
              <p:cNvSpPr>
                <a:spLocks/>
              </p:cNvSpPr>
              <p:nvPr/>
            </p:nvSpPr>
            <p:spPr bwMode="auto">
              <a:xfrm>
                <a:off x="2320926" y="1660525"/>
                <a:ext cx="1376363" cy="1293813"/>
              </a:xfrm>
              <a:custGeom>
                <a:avLst/>
                <a:gdLst>
                  <a:gd name="T0" fmla="*/ 2147483647 w 525"/>
                  <a:gd name="T1" fmla="*/ 2147483647 h 493"/>
                  <a:gd name="T2" fmla="*/ 2147483647 w 525"/>
                  <a:gd name="T3" fmla="*/ 2147483647 h 493"/>
                  <a:gd name="T4" fmla="*/ 2147483647 w 525"/>
                  <a:gd name="T5" fmla="*/ 2147483647 h 493"/>
                  <a:gd name="T6" fmla="*/ 2147483647 w 525"/>
                  <a:gd name="T7" fmla="*/ 2147483647 h 493"/>
                  <a:gd name="T8" fmla="*/ 2147483647 w 525"/>
                  <a:gd name="T9" fmla="*/ 2147483647 h 493"/>
                  <a:gd name="T10" fmla="*/ 2147483647 w 525"/>
                  <a:gd name="T11" fmla="*/ 2147483647 h 493"/>
                  <a:gd name="T12" fmla="*/ 2147483647 w 525"/>
                  <a:gd name="T13" fmla="*/ 2147483647 h 493"/>
                  <a:gd name="T14" fmla="*/ 2147483647 w 525"/>
                  <a:gd name="T15" fmla="*/ 2147483647 h 493"/>
                  <a:gd name="T16" fmla="*/ 2147483647 w 525"/>
                  <a:gd name="T17" fmla="*/ 2147483647 h 49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25" h="493">
                    <a:moveTo>
                      <a:pt x="504" y="219"/>
                    </a:moveTo>
                    <a:cubicBezTo>
                      <a:pt x="525" y="255"/>
                      <a:pt x="517" y="298"/>
                      <a:pt x="487" y="316"/>
                    </a:cubicBezTo>
                    <a:cubicBezTo>
                      <a:pt x="210" y="475"/>
                      <a:pt x="210" y="475"/>
                      <a:pt x="210" y="475"/>
                    </a:cubicBezTo>
                    <a:cubicBezTo>
                      <a:pt x="180" y="493"/>
                      <a:pt x="138" y="478"/>
                      <a:pt x="117" y="442"/>
                    </a:cubicBezTo>
                    <a:cubicBezTo>
                      <a:pt x="21" y="274"/>
                      <a:pt x="21" y="274"/>
                      <a:pt x="21" y="274"/>
                    </a:cubicBezTo>
                    <a:cubicBezTo>
                      <a:pt x="0" y="238"/>
                      <a:pt x="8" y="195"/>
                      <a:pt x="38" y="178"/>
                    </a:cubicBezTo>
                    <a:cubicBezTo>
                      <a:pt x="315" y="18"/>
                      <a:pt x="315" y="18"/>
                      <a:pt x="315" y="18"/>
                    </a:cubicBezTo>
                    <a:cubicBezTo>
                      <a:pt x="345" y="0"/>
                      <a:pt x="387" y="15"/>
                      <a:pt x="407" y="51"/>
                    </a:cubicBezTo>
                    <a:lnTo>
                      <a:pt x="504" y="219"/>
                    </a:lnTo>
                    <a:close/>
                  </a:path>
                </a:pathLst>
              </a:custGeom>
              <a:solidFill>
                <a:srgbClr val="FADAB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09585"/>
                <a:endParaRPr lang="zh-CN" altLang="en-US">
                  <a:solidFill>
                    <a:prstClr val="black"/>
                  </a:solidFill>
                  <a:latin typeface="Calibri" panose="020F0502020204030204"/>
                  <a:ea typeface="等线" panose="02010600030101010101" pitchFamily="2" charset="-122"/>
                </a:endParaRPr>
              </a:p>
            </p:txBody>
          </p:sp>
          <p:sp>
            <p:nvSpPr>
              <p:cNvPr id="28715" name="Freeform 83"/>
              <p:cNvSpPr>
                <a:spLocks/>
              </p:cNvSpPr>
              <p:nvPr/>
            </p:nvSpPr>
            <p:spPr bwMode="auto">
              <a:xfrm>
                <a:off x="2949576" y="2525713"/>
                <a:ext cx="841375" cy="633413"/>
              </a:xfrm>
              <a:custGeom>
                <a:avLst/>
                <a:gdLst>
                  <a:gd name="T0" fmla="*/ 2147483647 w 530"/>
                  <a:gd name="T1" fmla="*/ 2147483647 h 399"/>
                  <a:gd name="T2" fmla="*/ 2147483647 w 530"/>
                  <a:gd name="T3" fmla="*/ 2147483647 h 399"/>
                  <a:gd name="T4" fmla="*/ 0 w 530"/>
                  <a:gd name="T5" fmla="*/ 2147483647 h 399"/>
                  <a:gd name="T6" fmla="*/ 2147483647 w 530"/>
                  <a:gd name="T7" fmla="*/ 0 h 399"/>
                  <a:gd name="T8" fmla="*/ 2147483647 w 530"/>
                  <a:gd name="T9" fmla="*/ 2147483647 h 39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30" h="399">
                    <a:moveTo>
                      <a:pt x="530" y="139"/>
                    </a:moveTo>
                    <a:lnTo>
                      <a:pt x="81" y="399"/>
                    </a:lnTo>
                    <a:lnTo>
                      <a:pt x="0" y="260"/>
                    </a:lnTo>
                    <a:lnTo>
                      <a:pt x="451" y="0"/>
                    </a:lnTo>
                    <a:lnTo>
                      <a:pt x="530" y="139"/>
                    </a:lnTo>
                    <a:close/>
                  </a:path>
                </a:pathLst>
              </a:custGeom>
              <a:solidFill>
                <a:srgbClr val="FEFAD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09585"/>
                <a:endParaRPr lang="zh-CN" altLang="en-US">
                  <a:solidFill>
                    <a:prstClr val="black"/>
                  </a:solidFill>
                  <a:latin typeface="Calibri" panose="020F0502020204030204"/>
                  <a:ea typeface="等线" panose="02010600030101010101" pitchFamily="2" charset="-122"/>
                </a:endParaRPr>
              </a:p>
            </p:txBody>
          </p:sp>
          <p:sp>
            <p:nvSpPr>
              <p:cNvPr id="28716" name="Freeform 84"/>
              <p:cNvSpPr>
                <a:spLocks/>
              </p:cNvSpPr>
              <p:nvPr/>
            </p:nvSpPr>
            <p:spPr bwMode="auto">
              <a:xfrm>
                <a:off x="3657601" y="2525713"/>
                <a:ext cx="133350" cy="293688"/>
              </a:xfrm>
              <a:custGeom>
                <a:avLst/>
                <a:gdLst>
                  <a:gd name="T0" fmla="*/ 2147483647 w 84"/>
                  <a:gd name="T1" fmla="*/ 2147483647 h 185"/>
                  <a:gd name="T2" fmla="*/ 0 w 84"/>
                  <a:gd name="T3" fmla="*/ 2147483647 h 185"/>
                  <a:gd name="T4" fmla="*/ 0 w 84"/>
                  <a:gd name="T5" fmla="*/ 0 h 185"/>
                  <a:gd name="T6" fmla="*/ 2147483647 w 84"/>
                  <a:gd name="T7" fmla="*/ 0 h 185"/>
                  <a:gd name="T8" fmla="*/ 2147483647 w 84"/>
                  <a:gd name="T9" fmla="*/ 2147483647 h 18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4" h="185">
                    <a:moveTo>
                      <a:pt x="84" y="139"/>
                    </a:moveTo>
                    <a:lnTo>
                      <a:pt x="0" y="185"/>
                    </a:lnTo>
                    <a:lnTo>
                      <a:pt x="0" y="0"/>
                    </a:lnTo>
                    <a:lnTo>
                      <a:pt x="5" y="0"/>
                    </a:lnTo>
                    <a:lnTo>
                      <a:pt x="84" y="139"/>
                    </a:lnTo>
                    <a:close/>
                  </a:path>
                </a:pathLst>
              </a:custGeom>
              <a:solidFill>
                <a:srgbClr val="BFBCA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09585"/>
                <a:endParaRPr lang="zh-CN" altLang="en-US">
                  <a:solidFill>
                    <a:prstClr val="black"/>
                  </a:solidFill>
                  <a:latin typeface="Calibri" panose="020F0502020204030204"/>
                  <a:ea typeface="等线" panose="02010600030101010101" pitchFamily="2" charset="-122"/>
                </a:endParaRPr>
              </a:p>
            </p:txBody>
          </p:sp>
          <p:sp>
            <p:nvSpPr>
              <p:cNvPr id="28717" name="Freeform 85"/>
              <p:cNvSpPr>
                <a:spLocks/>
              </p:cNvSpPr>
              <p:nvPr/>
            </p:nvSpPr>
            <p:spPr bwMode="auto">
              <a:xfrm>
                <a:off x="3000376" y="2701925"/>
                <a:ext cx="1381125" cy="915988"/>
              </a:xfrm>
              <a:custGeom>
                <a:avLst/>
                <a:gdLst>
                  <a:gd name="T0" fmla="*/ 2147483647 w 870"/>
                  <a:gd name="T1" fmla="*/ 2147483647 h 577"/>
                  <a:gd name="T2" fmla="*/ 2147483647 w 870"/>
                  <a:gd name="T3" fmla="*/ 2147483647 h 577"/>
                  <a:gd name="T4" fmla="*/ 0 w 870"/>
                  <a:gd name="T5" fmla="*/ 2147483647 h 577"/>
                  <a:gd name="T6" fmla="*/ 2147483647 w 870"/>
                  <a:gd name="T7" fmla="*/ 0 h 577"/>
                  <a:gd name="T8" fmla="*/ 2147483647 w 870"/>
                  <a:gd name="T9" fmla="*/ 2147483647 h 57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70" h="577">
                    <a:moveTo>
                      <a:pt x="870" y="577"/>
                    </a:moveTo>
                    <a:lnTo>
                      <a:pt x="150" y="577"/>
                    </a:lnTo>
                    <a:lnTo>
                      <a:pt x="0" y="316"/>
                    </a:lnTo>
                    <a:lnTo>
                      <a:pt x="548" y="0"/>
                    </a:lnTo>
                    <a:lnTo>
                      <a:pt x="870" y="577"/>
                    </a:lnTo>
                    <a:close/>
                  </a:path>
                </a:pathLst>
              </a:custGeom>
              <a:solidFill>
                <a:srgbClr val="473F3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09585"/>
                <a:endParaRPr lang="zh-CN" altLang="en-US">
                  <a:solidFill>
                    <a:prstClr val="black"/>
                  </a:solidFill>
                  <a:latin typeface="Calibri" panose="020F0502020204030204"/>
                  <a:ea typeface="等线" panose="02010600030101010101" pitchFamily="2" charset="-122"/>
                </a:endParaRPr>
              </a:p>
            </p:txBody>
          </p:sp>
          <p:sp>
            <p:nvSpPr>
              <p:cNvPr id="28718" name="Freeform 86"/>
              <p:cNvSpPr>
                <a:spLocks/>
              </p:cNvSpPr>
              <p:nvPr/>
            </p:nvSpPr>
            <p:spPr bwMode="auto">
              <a:xfrm>
                <a:off x="3657601" y="2701925"/>
                <a:ext cx="723900" cy="915988"/>
              </a:xfrm>
              <a:custGeom>
                <a:avLst/>
                <a:gdLst>
                  <a:gd name="T0" fmla="*/ 2147483647 w 456"/>
                  <a:gd name="T1" fmla="*/ 2147483647 h 577"/>
                  <a:gd name="T2" fmla="*/ 0 w 456"/>
                  <a:gd name="T3" fmla="*/ 2147483647 h 577"/>
                  <a:gd name="T4" fmla="*/ 0 w 456"/>
                  <a:gd name="T5" fmla="*/ 2147483647 h 577"/>
                  <a:gd name="T6" fmla="*/ 2147483647 w 456"/>
                  <a:gd name="T7" fmla="*/ 0 h 577"/>
                  <a:gd name="T8" fmla="*/ 2147483647 w 456"/>
                  <a:gd name="T9" fmla="*/ 2147483647 h 57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56" h="577">
                    <a:moveTo>
                      <a:pt x="456" y="577"/>
                    </a:moveTo>
                    <a:lnTo>
                      <a:pt x="0" y="577"/>
                    </a:lnTo>
                    <a:lnTo>
                      <a:pt x="0" y="74"/>
                    </a:lnTo>
                    <a:lnTo>
                      <a:pt x="134" y="0"/>
                    </a:lnTo>
                    <a:lnTo>
                      <a:pt x="456" y="577"/>
                    </a:lnTo>
                    <a:close/>
                  </a:path>
                </a:pathLst>
              </a:custGeom>
              <a:solidFill>
                <a:srgbClr val="352F2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09585"/>
                <a:endParaRPr lang="zh-CN" altLang="en-US">
                  <a:solidFill>
                    <a:prstClr val="black"/>
                  </a:solidFill>
                  <a:latin typeface="Calibri" panose="020F0502020204030204"/>
                  <a:ea typeface="等线" panose="02010600030101010101" pitchFamily="2" charset="-122"/>
                </a:endParaRPr>
              </a:p>
            </p:txBody>
          </p:sp>
          <p:sp>
            <p:nvSpPr>
              <p:cNvPr id="28719" name="Freeform 87"/>
              <p:cNvSpPr>
                <a:spLocks/>
              </p:cNvSpPr>
              <p:nvPr/>
            </p:nvSpPr>
            <p:spPr bwMode="auto">
              <a:xfrm>
                <a:off x="3549651" y="2616200"/>
                <a:ext cx="173038" cy="169863"/>
              </a:xfrm>
              <a:custGeom>
                <a:avLst/>
                <a:gdLst>
                  <a:gd name="T0" fmla="*/ 2147483647 w 66"/>
                  <a:gd name="T1" fmla="*/ 2147483647 h 65"/>
                  <a:gd name="T2" fmla="*/ 2147483647 w 66"/>
                  <a:gd name="T3" fmla="*/ 2147483647 h 65"/>
                  <a:gd name="T4" fmla="*/ 2147483647 w 66"/>
                  <a:gd name="T5" fmla="*/ 2147483647 h 65"/>
                  <a:gd name="T6" fmla="*/ 2147483647 w 66"/>
                  <a:gd name="T7" fmla="*/ 2147483647 h 65"/>
                  <a:gd name="T8" fmla="*/ 2147483647 w 66"/>
                  <a:gd name="T9" fmla="*/ 2147483647 h 6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6" h="65">
                    <a:moveTo>
                      <a:pt x="58" y="18"/>
                    </a:moveTo>
                    <a:cubicBezTo>
                      <a:pt x="66" y="32"/>
                      <a:pt x="61" y="49"/>
                      <a:pt x="47" y="57"/>
                    </a:cubicBezTo>
                    <a:cubicBezTo>
                      <a:pt x="34" y="65"/>
                      <a:pt x="16" y="61"/>
                      <a:pt x="8" y="47"/>
                    </a:cubicBezTo>
                    <a:cubicBezTo>
                      <a:pt x="0" y="33"/>
                      <a:pt x="5" y="16"/>
                      <a:pt x="19" y="8"/>
                    </a:cubicBezTo>
                    <a:cubicBezTo>
                      <a:pt x="32" y="0"/>
                      <a:pt x="50" y="4"/>
                      <a:pt x="58" y="18"/>
                    </a:cubicBezTo>
                    <a:close/>
                  </a:path>
                </a:pathLst>
              </a:custGeom>
              <a:solidFill>
                <a:srgbClr val="F9E59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09585"/>
                <a:endParaRPr lang="zh-CN" altLang="en-US">
                  <a:solidFill>
                    <a:prstClr val="black"/>
                  </a:solidFill>
                  <a:latin typeface="Calibri" panose="020F0502020204030204"/>
                  <a:ea typeface="等线" panose="02010600030101010101" pitchFamily="2" charset="-122"/>
                </a:endParaRPr>
              </a:p>
            </p:txBody>
          </p:sp>
          <p:sp>
            <p:nvSpPr>
              <p:cNvPr id="28720" name="Freeform 88"/>
              <p:cNvSpPr>
                <a:spLocks/>
              </p:cNvSpPr>
              <p:nvPr/>
            </p:nvSpPr>
            <p:spPr bwMode="auto">
              <a:xfrm>
                <a:off x="0" y="1663700"/>
                <a:ext cx="592138" cy="354013"/>
              </a:xfrm>
              <a:custGeom>
                <a:avLst/>
                <a:gdLst>
                  <a:gd name="T0" fmla="*/ 2147483647 w 226"/>
                  <a:gd name="T1" fmla="*/ 2147483647 h 135"/>
                  <a:gd name="T2" fmla="*/ 2147483647 w 226"/>
                  <a:gd name="T3" fmla="*/ 2147483647 h 135"/>
                  <a:gd name="T4" fmla="*/ 2147483647 w 226"/>
                  <a:gd name="T5" fmla="*/ 2147483647 h 135"/>
                  <a:gd name="T6" fmla="*/ 2147483647 w 226"/>
                  <a:gd name="T7" fmla="*/ 2147483647 h 135"/>
                  <a:gd name="T8" fmla="*/ 2147483647 w 226"/>
                  <a:gd name="T9" fmla="*/ 2147483647 h 135"/>
                  <a:gd name="T10" fmla="*/ 2147483647 w 226"/>
                  <a:gd name="T11" fmla="*/ 2147483647 h 135"/>
                  <a:gd name="T12" fmla="*/ 2147483647 w 226"/>
                  <a:gd name="T13" fmla="*/ 2147483647 h 135"/>
                  <a:gd name="T14" fmla="*/ 2147483647 w 226"/>
                  <a:gd name="T15" fmla="*/ 2147483647 h 135"/>
                  <a:gd name="T16" fmla="*/ 2147483647 w 226"/>
                  <a:gd name="T17" fmla="*/ 2147483647 h 13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26" h="135">
                    <a:moveTo>
                      <a:pt x="8" y="100"/>
                    </a:moveTo>
                    <a:cubicBezTo>
                      <a:pt x="13" y="122"/>
                      <a:pt x="34" y="135"/>
                      <a:pt x="56" y="130"/>
                    </a:cubicBezTo>
                    <a:cubicBezTo>
                      <a:pt x="191" y="99"/>
                      <a:pt x="191" y="99"/>
                      <a:pt x="191" y="99"/>
                    </a:cubicBezTo>
                    <a:cubicBezTo>
                      <a:pt x="212" y="94"/>
                      <a:pt x="226" y="73"/>
                      <a:pt x="221" y="51"/>
                    </a:cubicBezTo>
                    <a:cubicBezTo>
                      <a:pt x="217" y="35"/>
                      <a:pt x="217" y="35"/>
                      <a:pt x="217" y="35"/>
                    </a:cubicBezTo>
                    <a:cubicBezTo>
                      <a:pt x="212" y="14"/>
                      <a:pt x="191" y="0"/>
                      <a:pt x="169" y="5"/>
                    </a:cubicBezTo>
                    <a:cubicBezTo>
                      <a:pt x="34" y="36"/>
                      <a:pt x="34" y="36"/>
                      <a:pt x="34" y="36"/>
                    </a:cubicBezTo>
                    <a:cubicBezTo>
                      <a:pt x="13" y="41"/>
                      <a:pt x="0" y="63"/>
                      <a:pt x="4" y="84"/>
                    </a:cubicBezTo>
                    <a:lnTo>
                      <a:pt x="8" y="100"/>
                    </a:lnTo>
                    <a:close/>
                  </a:path>
                </a:pathLst>
              </a:custGeom>
              <a:solidFill>
                <a:srgbClr val="FADAB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09585"/>
                <a:endParaRPr lang="zh-CN" altLang="en-US">
                  <a:solidFill>
                    <a:prstClr val="black"/>
                  </a:solidFill>
                  <a:latin typeface="Calibri" panose="020F0502020204030204"/>
                  <a:ea typeface="等线" panose="02010600030101010101" pitchFamily="2" charset="-122"/>
                </a:endParaRPr>
              </a:p>
            </p:txBody>
          </p:sp>
          <p:sp>
            <p:nvSpPr>
              <p:cNvPr id="28721" name="Freeform 89"/>
              <p:cNvSpPr>
                <a:spLocks/>
              </p:cNvSpPr>
              <p:nvPr/>
            </p:nvSpPr>
            <p:spPr bwMode="auto">
              <a:xfrm>
                <a:off x="330201" y="1697038"/>
                <a:ext cx="217488" cy="220663"/>
              </a:xfrm>
              <a:custGeom>
                <a:avLst/>
                <a:gdLst>
                  <a:gd name="T0" fmla="*/ 2147483647 w 83"/>
                  <a:gd name="T1" fmla="*/ 2147483647 h 84"/>
                  <a:gd name="T2" fmla="*/ 2147483647 w 83"/>
                  <a:gd name="T3" fmla="*/ 2147483647 h 84"/>
                  <a:gd name="T4" fmla="*/ 2147483647 w 83"/>
                  <a:gd name="T5" fmla="*/ 2147483647 h 84"/>
                  <a:gd name="T6" fmla="*/ 2147483647 w 83"/>
                  <a:gd name="T7" fmla="*/ 2147483647 h 84"/>
                  <a:gd name="T8" fmla="*/ 2147483647 w 83"/>
                  <a:gd name="T9" fmla="*/ 2147483647 h 84"/>
                  <a:gd name="T10" fmla="*/ 2147483647 w 83"/>
                  <a:gd name="T11" fmla="*/ 2147483647 h 84"/>
                  <a:gd name="T12" fmla="*/ 2147483647 w 83"/>
                  <a:gd name="T13" fmla="*/ 2147483647 h 84"/>
                  <a:gd name="T14" fmla="*/ 2147483647 w 83"/>
                  <a:gd name="T15" fmla="*/ 2147483647 h 84"/>
                  <a:gd name="T16" fmla="*/ 2147483647 w 83"/>
                  <a:gd name="T17" fmla="*/ 2147483647 h 8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83" h="84">
                    <a:moveTo>
                      <a:pt x="7" y="57"/>
                    </a:moveTo>
                    <a:cubicBezTo>
                      <a:pt x="11" y="73"/>
                      <a:pt x="27" y="84"/>
                      <a:pt x="44" y="80"/>
                    </a:cubicBezTo>
                    <a:cubicBezTo>
                      <a:pt x="55" y="77"/>
                      <a:pt x="55" y="77"/>
                      <a:pt x="55" y="77"/>
                    </a:cubicBezTo>
                    <a:cubicBezTo>
                      <a:pt x="72" y="73"/>
                      <a:pt x="83" y="57"/>
                      <a:pt x="79" y="40"/>
                    </a:cubicBezTo>
                    <a:cubicBezTo>
                      <a:pt x="76" y="27"/>
                      <a:pt x="76" y="27"/>
                      <a:pt x="76" y="27"/>
                    </a:cubicBezTo>
                    <a:cubicBezTo>
                      <a:pt x="72" y="11"/>
                      <a:pt x="55" y="0"/>
                      <a:pt x="39" y="4"/>
                    </a:cubicBezTo>
                    <a:cubicBezTo>
                      <a:pt x="27" y="7"/>
                      <a:pt x="27" y="7"/>
                      <a:pt x="27" y="7"/>
                    </a:cubicBezTo>
                    <a:cubicBezTo>
                      <a:pt x="10" y="11"/>
                      <a:pt x="0" y="27"/>
                      <a:pt x="4" y="44"/>
                    </a:cubicBezTo>
                    <a:lnTo>
                      <a:pt x="7" y="57"/>
                    </a:lnTo>
                    <a:close/>
                  </a:path>
                </a:pathLst>
              </a:custGeom>
              <a:solidFill>
                <a:srgbClr val="F0EEE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09585"/>
                <a:endParaRPr lang="zh-CN" altLang="en-US">
                  <a:solidFill>
                    <a:prstClr val="black"/>
                  </a:solidFill>
                  <a:latin typeface="Calibri" panose="020F0502020204030204"/>
                  <a:ea typeface="等线" panose="02010600030101010101" pitchFamily="2" charset="-122"/>
                </a:endParaRPr>
              </a:p>
            </p:txBody>
          </p:sp>
        </p:grpSp>
        <p:grpSp>
          <p:nvGrpSpPr>
            <p:cNvPr id="28683" name="组合 33"/>
            <p:cNvGrpSpPr>
              <a:grpSpLocks/>
            </p:cNvGrpSpPr>
            <p:nvPr/>
          </p:nvGrpSpPr>
          <p:grpSpPr bwMode="auto">
            <a:xfrm>
              <a:off x="2063154" y="659842"/>
              <a:ext cx="773981" cy="773981"/>
              <a:chOff x="0" y="0"/>
              <a:chExt cx="773981" cy="773981"/>
            </a:xfrm>
          </p:grpSpPr>
          <p:sp>
            <p:nvSpPr>
              <p:cNvPr id="28687" name="椭圆 41"/>
              <p:cNvSpPr>
                <a:spLocks noChangeArrowheads="1"/>
              </p:cNvSpPr>
              <p:nvPr/>
            </p:nvSpPr>
            <p:spPr bwMode="auto">
              <a:xfrm>
                <a:off x="0" y="0"/>
                <a:ext cx="773981" cy="773981"/>
              </a:xfrm>
              <a:prstGeom prst="ellipse">
                <a:avLst/>
              </a:pr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defTabSz="609585"/>
                <a:endParaRPr lang="zh-CN" altLang="en-US">
                  <a:solidFill>
                    <a:srgbClr val="FFFFFF"/>
                  </a:solidFill>
                  <a:latin typeface="Calibri" panose="020F0502020204030204"/>
                  <a:ea typeface="微软雅黑" pitchFamily="34" charset="-122"/>
                </a:endParaRPr>
              </a:p>
            </p:txBody>
          </p:sp>
          <p:pic>
            <p:nvPicPr>
              <p:cNvPr id="28688" name="组合 42"/>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7308" y="195814"/>
                <a:ext cx="414110" cy="4094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8684" name="组合 36"/>
            <p:cNvGrpSpPr>
              <a:grpSpLocks/>
            </p:cNvGrpSpPr>
            <p:nvPr/>
          </p:nvGrpSpPr>
          <p:grpSpPr bwMode="auto">
            <a:xfrm>
              <a:off x="1012182" y="1187100"/>
              <a:ext cx="773981" cy="773981"/>
              <a:chOff x="0" y="0"/>
              <a:chExt cx="773981" cy="773981"/>
            </a:xfrm>
          </p:grpSpPr>
          <p:sp>
            <p:nvSpPr>
              <p:cNvPr id="28685" name="椭圆 39"/>
              <p:cNvSpPr>
                <a:spLocks noChangeArrowheads="1"/>
              </p:cNvSpPr>
              <p:nvPr/>
            </p:nvSpPr>
            <p:spPr bwMode="auto">
              <a:xfrm>
                <a:off x="0" y="0"/>
                <a:ext cx="773981" cy="773981"/>
              </a:xfrm>
              <a:prstGeom prst="ellipse">
                <a:avLst/>
              </a:prstGeom>
              <a:solidFill>
                <a:srgbClr val="C2000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defTabSz="609585"/>
                <a:endParaRPr lang="zh-CN" altLang="en-US">
                  <a:solidFill>
                    <a:srgbClr val="FFFFFF"/>
                  </a:solidFill>
                  <a:latin typeface="Calibri" panose="020F0502020204030204"/>
                  <a:ea typeface="微软雅黑" pitchFamily="34" charset="-122"/>
                </a:endParaRPr>
              </a:p>
            </p:txBody>
          </p:sp>
          <p:sp>
            <p:nvSpPr>
              <p:cNvPr id="28686" name="Freeform 363"/>
              <p:cNvSpPr>
                <a:spLocks/>
              </p:cNvSpPr>
              <p:nvPr/>
            </p:nvSpPr>
            <p:spPr bwMode="auto">
              <a:xfrm rot="-1586594">
                <a:off x="170193" y="225670"/>
                <a:ext cx="433592" cy="312712"/>
              </a:xfrm>
              <a:custGeom>
                <a:avLst/>
                <a:gdLst>
                  <a:gd name="T0" fmla="*/ 2147483647 w 291"/>
                  <a:gd name="T1" fmla="*/ 2147483647 h 210"/>
                  <a:gd name="T2" fmla="*/ 2147483647 w 291"/>
                  <a:gd name="T3" fmla="*/ 2147483647 h 210"/>
                  <a:gd name="T4" fmla="*/ 2147483647 w 291"/>
                  <a:gd name="T5" fmla="*/ 0 h 210"/>
                  <a:gd name="T6" fmla="*/ 2147483647 w 291"/>
                  <a:gd name="T7" fmla="*/ 2147483647 h 210"/>
                  <a:gd name="T8" fmla="*/ 2147483647 w 291"/>
                  <a:gd name="T9" fmla="*/ 2147483647 h 210"/>
                  <a:gd name="T10" fmla="*/ 2147483647 w 291"/>
                  <a:gd name="T11" fmla="*/ 2147483647 h 210"/>
                  <a:gd name="T12" fmla="*/ 2147483647 w 291"/>
                  <a:gd name="T13" fmla="*/ 2147483647 h 210"/>
                  <a:gd name="T14" fmla="*/ 2147483647 w 291"/>
                  <a:gd name="T15" fmla="*/ 2147483647 h 210"/>
                  <a:gd name="T16" fmla="*/ 2147483647 w 291"/>
                  <a:gd name="T17" fmla="*/ 2147483647 h 210"/>
                  <a:gd name="T18" fmla="*/ 2147483647 w 291"/>
                  <a:gd name="T19" fmla="*/ 2147483647 h 210"/>
                  <a:gd name="T20" fmla="*/ 2147483647 w 291"/>
                  <a:gd name="T21" fmla="*/ 2147483647 h 210"/>
                  <a:gd name="T22" fmla="*/ 2147483647 w 291"/>
                  <a:gd name="T23" fmla="*/ 2147483647 h 210"/>
                  <a:gd name="T24" fmla="*/ 2147483647 w 291"/>
                  <a:gd name="T25" fmla="*/ 2147483647 h 210"/>
                  <a:gd name="T26" fmla="*/ 2147483647 w 291"/>
                  <a:gd name="T27" fmla="*/ 2147483647 h 210"/>
                  <a:gd name="T28" fmla="*/ 2147483647 w 291"/>
                  <a:gd name="T29" fmla="*/ 2147483647 h 210"/>
                  <a:gd name="T30" fmla="*/ 2147483647 w 291"/>
                  <a:gd name="T31" fmla="*/ 2147483647 h 210"/>
                  <a:gd name="T32" fmla="*/ 2147483647 w 291"/>
                  <a:gd name="T33" fmla="*/ 2147483647 h 210"/>
                  <a:gd name="T34" fmla="*/ 2147483647 w 291"/>
                  <a:gd name="T35" fmla="*/ 2147483647 h 210"/>
                  <a:gd name="T36" fmla="*/ 2147483647 w 291"/>
                  <a:gd name="T37" fmla="*/ 2147483647 h 210"/>
                  <a:gd name="T38" fmla="*/ 2147483647 w 291"/>
                  <a:gd name="T39" fmla="*/ 2147483647 h 210"/>
                  <a:gd name="T40" fmla="*/ 2147483647 w 291"/>
                  <a:gd name="T41" fmla="*/ 2147483647 h 210"/>
                  <a:gd name="T42" fmla="*/ 2147483647 w 291"/>
                  <a:gd name="T43" fmla="*/ 2147483647 h 210"/>
                  <a:gd name="T44" fmla="*/ 2147483647 w 291"/>
                  <a:gd name="T45" fmla="*/ 2147483647 h 210"/>
                  <a:gd name="T46" fmla="*/ 2147483647 w 291"/>
                  <a:gd name="T47" fmla="*/ 2147483647 h 210"/>
                  <a:gd name="T48" fmla="*/ 2147483647 w 291"/>
                  <a:gd name="T49" fmla="*/ 2147483647 h 210"/>
                  <a:gd name="T50" fmla="*/ 2147483647 w 291"/>
                  <a:gd name="T51" fmla="*/ 2147483647 h 210"/>
                  <a:gd name="T52" fmla="*/ 2147483647 w 291"/>
                  <a:gd name="T53" fmla="*/ 2147483647 h 210"/>
                  <a:gd name="T54" fmla="*/ 2147483647 w 291"/>
                  <a:gd name="T55" fmla="*/ 2147483647 h 210"/>
                  <a:gd name="T56" fmla="*/ 2147483647 w 291"/>
                  <a:gd name="T57" fmla="*/ 2147483647 h 210"/>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291" h="210">
                    <a:moveTo>
                      <a:pt x="287" y="75"/>
                    </a:moveTo>
                    <a:cubicBezTo>
                      <a:pt x="275" y="61"/>
                      <a:pt x="230" y="24"/>
                      <a:pt x="230" y="24"/>
                    </a:cubicBezTo>
                    <a:cubicBezTo>
                      <a:pt x="223" y="0"/>
                      <a:pt x="223" y="0"/>
                      <a:pt x="223" y="0"/>
                    </a:cubicBezTo>
                    <a:cubicBezTo>
                      <a:pt x="173" y="63"/>
                      <a:pt x="173" y="63"/>
                      <a:pt x="173" y="63"/>
                    </a:cubicBezTo>
                    <a:cubicBezTo>
                      <a:pt x="35" y="63"/>
                      <a:pt x="35" y="63"/>
                      <a:pt x="35" y="63"/>
                    </a:cubicBezTo>
                    <a:cubicBezTo>
                      <a:pt x="35" y="63"/>
                      <a:pt x="34" y="63"/>
                      <a:pt x="34" y="63"/>
                    </a:cubicBezTo>
                    <a:cubicBezTo>
                      <a:pt x="33" y="63"/>
                      <a:pt x="33" y="63"/>
                      <a:pt x="33" y="63"/>
                    </a:cubicBezTo>
                    <a:cubicBezTo>
                      <a:pt x="33" y="63"/>
                      <a:pt x="33" y="63"/>
                      <a:pt x="33" y="63"/>
                    </a:cubicBezTo>
                    <a:cubicBezTo>
                      <a:pt x="30" y="64"/>
                      <a:pt x="28" y="65"/>
                      <a:pt x="26" y="68"/>
                    </a:cubicBezTo>
                    <a:cubicBezTo>
                      <a:pt x="3" y="104"/>
                      <a:pt x="3" y="104"/>
                      <a:pt x="3" y="104"/>
                    </a:cubicBezTo>
                    <a:cubicBezTo>
                      <a:pt x="0" y="109"/>
                      <a:pt x="2" y="115"/>
                      <a:pt x="6" y="118"/>
                    </a:cubicBezTo>
                    <a:cubicBezTo>
                      <a:pt x="8" y="119"/>
                      <a:pt x="10" y="119"/>
                      <a:pt x="11" y="119"/>
                    </a:cubicBezTo>
                    <a:cubicBezTo>
                      <a:pt x="15" y="119"/>
                      <a:pt x="18" y="118"/>
                      <a:pt x="20" y="115"/>
                    </a:cubicBezTo>
                    <a:cubicBezTo>
                      <a:pt x="33" y="94"/>
                      <a:pt x="33" y="94"/>
                      <a:pt x="33" y="94"/>
                    </a:cubicBezTo>
                    <a:cubicBezTo>
                      <a:pt x="33" y="132"/>
                      <a:pt x="33" y="132"/>
                      <a:pt x="33" y="132"/>
                    </a:cubicBezTo>
                    <a:cubicBezTo>
                      <a:pt x="33" y="132"/>
                      <a:pt x="33" y="132"/>
                      <a:pt x="33" y="132"/>
                    </a:cubicBezTo>
                    <a:cubicBezTo>
                      <a:pt x="33" y="198"/>
                      <a:pt x="33" y="198"/>
                      <a:pt x="33" y="198"/>
                    </a:cubicBezTo>
                    <a:cubicBezTo>
                      <a:pt x="33" y="205"/>
                      <a:pt x="38" y="210"/>
                      <a:pt x="45" y="210"/>
                    </a:cubicBezTo>
                    <a:cubicBezTo>
                      <a:pt x="51" y="210"/>
                      <a:pt x="57" y="205"/>
                      <a:pt x="57" y="198"/>
                    </a:cubicBezTo>
                    <a:cubicBezTo>
                      <a:pt x="57" y="134"/>
                      <a:pt x="57" y="134"/>
                      <a:pt x="57" y="134"/>
                    </a:cubicBezTo>
                    <a:cubicBezTo>
                      <a:pt x="192" y="146"/>
                      <a:pt x="192" y="146"/>
                      <a:pt x="192" y="146"/>
                    </a:cubicBezTo>
                    <a:cubicBezTo>
                      <a:pt x="192" y="198"/>
                      <a:pt x="192" y="198"/>
                      <a:pt x="192" y="198"/>
                    </a:cubicBezTo>
                    <a:cubicBezTo>
                      <a:pt x="192" y="205"/>
                      <a:pt x="197" y="210"/>
                      <a:pt x="204" y="210"/>
                    </a:cubicBezTo>
                    <a:cubicBezTo>
                      <a:pt x="210" y="210"/>
                      <a:pt x="216" y="205"/>
                      <a:pt x="216" y="198"/>
                    </a:cubicBezTo>
                    <a:cubicBezTo>
                      <a:pt x="216" y="148"/>
                      <a:pt x="216" y="148"/>
                      <a:pt x="216" y="148"/>
                    </a:cubicBezTo>
                    <a:cubicBezTo>
                      <a:pt x="216" y="125"/>
                      <a:pt x="216" y="125"/>
                      <a:pt x="216" y="125"/>
                    </a:cubicBezTo>
                    <a:cubicBezTo>
                      <a:pt x="216" y="90"/>
                      <a:pt x="216" y="90"/>
                      <a:pt x="216" y="90"/>
                    </a:cubicBezTo>
                    <a:cubicBezTo>
                      <a:pt x="288" y="85"/>
                      <a:pt x="288" y="85"/>
                      <a:pt x="288" y="85"/>
                    </a:cubicBezTo>
                    <a:cubicBezTo>
                      <a:pt x="288" y="83"/>
                      <a:pt x="291" y="80"/>
                      <a:pt x="287" y="75"/>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09585"/>
                <a:endParaRPr lang="zh-CN" altLang="en-US">
                  <a:solidFill>
                    <a:prstClr val="black"/>
                  </a:solidFill>
                  <a:latin typeface="Calibri" panose="020F0502020204030204"/>
                  <a:ea typeface="等线" panose="02010600030101010101" pitchFamily="2" charset="-122"/>
                </a:endParaRPr>
              </a:p>
            </p:txBody>
          </p:sp>
        </p:grpSp>
      </p:grpSp>
      <p:sp>
        <p:nvSpPr>
          <p:cNvPr id="28676" name="椭圆 87"/>
          <p:cNvSpPr>
            <a:spLocks noChangeArrowheads="1"/>
          </p:cNvSpPr>
          <p:nvPr/>
        </p:nvSpPr>
        <p:spPr bwMode="auto">
          <a:xfrm>
            <a:off x="2952751" y="3117851"/>
            <a:ext cx="812800" cy="812800"/>
          </a:xfrm>
          <a:prstGeom prst="ellipse">
            <a:avLst/>
          </a:pr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defTabSz="609585"/>
            <a:endParaRPr lang="zh-CN" altLang="en-US">
              <a:solidFill>
                <a:srgbClr val="FFFFFF"/>
              </a:solidFill>
              <a:latin typeface="Calibri" panose="020F0502020204030204"/>
              <a:ea typeface="微软雅黑" pitchFamily="34" charset="-122"/>
            </a:endParaRPr>
          </a:p>
        </p:txBody>
      </p:sp>
      <p:sp>
        <p:nvSpPr>
          <p:cNvPr id="28677" name="Freeform 208"/>
          <p:cNvSpPr>
            <a:spLocks noEditPoints="1"/>
          </p:cNvSpPr>
          <p:nvPr/>
        </p:nvSpPr>
        <p:spPr bwMode="auto">
          <a:xfrm>
            <a:off x="3187700" y="3317875"/>
            <a:ext cx="338139" cy="388939"/>
          </a:xfrm>
          <a:custGeom>
            <a:avLst/>
            <a:gdLst>
              <a:gd name="T0" fmla="*/ 2147483647 w 252"/>
              <a:gd name="T1" fmla="*/ 2147483647 h 288"/>
              <a:gd name="T2" fmla="*/ 2147483647 w 252"/>
              <a:gd name="T3" fmla="*/ 2147483647 h 288"/>
              <a:gd name="T4" fmla="*/ 2147483647 w 252"/>
              <a:gd name="T5" fmla="*/ 2147483647 h 288"/>
              <a:gd name="T6" fmla="*/ 2147483647 w 252"/>
              <a:gd name="T7" fmla="*/ 2147483647 h 288"/>
              <a:gd name="T8" fmla="*/ 2147483647 w 252"/>
              <a:gd name="T9" fmla="*/ 2147483647 h 288"/>
              <a:gd name="T10" fmla="*/ 2147483647 w 252"/>
              <a:gd name="T11" fmla="*/ 0 h 288"/>
              <a:gd name="T12" fmla="*/ 2147483647 w 252"/>
              <a:gd name="T13" fmla="*/ 2147483647 h 288"/>
              <a:gd name="T14" fmla="*/ 2147483647 w 252"/>
              <a:gd name="T15" fmla="*/ 2147483647 h 288"/>
              <a:gd name="T16" fmla="*/ 2147483647 w 252"/>
              <a:gd name="T17" fmla="*/ 2147483647 h 288"/>
              <a:gd name="T18" fmla="*/ 2147483647 w 252"/>
              <a:gd name="T19" fmla="*/ 2147483647 h 288"/>
              <a:gd name="T20" fmla="*/ 2147483647 w 252"/>
              <a:gd name="T21" fmla="*/ 2147483647 h 288"/>
              <a:gd name="T22" fmla="*/ 0 w 252"/>
              <a:gd name="T23" fmla="*/ 2147483647 h 288"/>
              <a:gd name="T24" fmla="*/ 2147483647 w 252"/>
              <a:gd name="T25" fmla="*/ 2147483647 h 288"/>
              <a:gd name="T26" fmla="*/ 2147483647 w 252"/>
              <a:gd name="T27" fmla="*/ 2147483647 h 288"/>
              <a:gd name="T28" fmla="*/ 2147483647 w 252"/>
              <a:gd name="T29" fmla="*/ 2147483647 h 288"/>
              <a:gd name="T30" fmla="*/ 2147483647 w 252"/>
              <a:gd name="T31" fmla="*/ 2147483647 h 288"/>
              <a:gd name="T32" fmla="*/ 2147483647 w 252"/>
              <a:gd name="T33" fmla="*/ 2147483647 h 288"/>
              <a:gd name="T34" fmla="*/ 2147483647 w 252"/>
              <a:gd name="T35" fmla="*/ 2147483647 h 288"/>
              <a:gd name="T36" fmla="*/ 2147483647 w 252"/>
              <a:gd name="T37" fmla="*/ 2147483647 h 288"/>
              <a:gd name="T38" fmla="*/ 2147483647 w 252"/>
              <a:gd name="T39" fmla="*/ 2147483647 h 288"/>
              <a:gd name="T40" fmla="*/ 2147483647 w 252"/>
              <a:gd name="T41" fmla="*/ 2147483647 h 288"/>
              <a:gd name="T42" fmla="*/ 2147483647 w 252"/>
              <a:gd name="T43" fmla="*/ 2147483647 h 288"/>
              <a:gd name="T44" fmla="*/ 2147483647 w 252"/>
              <a:gd name="T45" fmla="*/ 2147483647 h 288"/>
              <a:gd name="T46" fmla="*/ 2147483647 w 252"/>
              <a:gd name="T47" fmla="*/ 2147483647 h 288"/>
              <a:gd name="T48" fmla="*/ 2147483647 w 252"/>
              <a:gd name="T49" fmla="*/ 2147483647 h 288"/>
              <a:gd name="T50" fmla="*/ 2147483647 w 252"/>
              <a:gd name="T51" fmla="*/ 2147483647 h 288"/>
              <a:gd name="T52" fmla="*/ 2147483647 w 252"/>
              <a:gd name="T53" fmla="*/ 2147483647 h 288"/>
              <a:gd name="T54" fmla="*/ 2147483647 w 252"/>
              <a:gd name="T55" fmla="*/ 2147483647 h 288"/>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252" h="288">
                <a:moveTo>
                  <a:pt x="217" y="204"/>
                </a:moveTo>
                <a:cubicBezTo>
                  <a:pt x="217" y="202"/>
                  <a:pt x="217" y="199"/>
                  <a:pt x="217" y="196"/>
                </a:cubicBezTo>
                <a:cubicBezTo>
                  <a:pt x="217" y="126"/>
                  <a:pt x="217" y="126"/>
                  <a:pt x="217" y="126"/>
                </a:cubicBezTo>
                <a:cubicBezTo>
                  <a:pt x="217" y="86"/>
                  <a:pt x="192" y="53"/>
                  <a:pt x="156" y="40"/>
                </a:cubicBezTo>
                <a:cubicBezTo>
                  <a:pt x="157" y="37"/>
                  <a:pt x="158" y="35"/>
                  <a:pt x="158" y="32"/>
                </a:cubicBezTo>
                <a:cubicBezTo>
                  <a:pt x="158" y="14"/>
                  <a:pt x="143" y="0"/>
                  <a:pt x="126" y="0"/>
                </a:cubicBezTo>
                <a:cubicBezTo>
                  <a:pt x="109" y="0"/>
                  <a:pt x="94" y="14"/>
                  <a:pt x="94" y="32"/>
                </a:cubicBezTo>
                <a:cubicBezTo>
                  <a:pt x="94" y="35"/>
                  <a:pt x="95" y="37"/>
                  <a:pt x="96" y="40"/>
                </a:cubicBezTo>
                <a:cubicBezTo>
                  <a:pt x="60" y="53"/>
                  <a:pt x="35" y="86"/>
                  <a:pt x="35" y="126"/>
                </a:cubicBezTo>
                <a:cubicBezTo>
                  <a:pt x="35" y="196"/>
                  <a:pt x="35" y="196"/>
                  <a:pt x="35" y="196"/>
                </a:cubicBezTo>
                <a:cubicBezTo>
                  <a:pt x="35" y="199"/>
                  <a:pt x="35" y="202"/>
                  <a:pt x="35" y="204"/>
                </a:cubicBezTo>
                <a:cubicBezTo>
                  <a:pt x="0" y="238"/>
                  <a:pt x="0" y="238"/>
                  <a:pt x="0" y="238"/>
                </a:cubicBezTo>
                <a:cubicBezTo>
                  <a:pt x="0" y="246"/>
                  <a:pt x="6" y="252"/>
                  <a:pt x="14" y="252"/>
                </a:cubicBezTo>
                <a:cubicBezTo>
                  <a:pt x="95" y="252"/>
                  <a:pt x="95" y="252"/>
                  <a:pt x="95" y="252"/>
                </a:cubicBezTo>
                <a:cubicBezTo>
                  <a:pt x="95" y="254"/>
                  <a:pt x="94" y="255"/>
                  <a:pt x="94" y="256"/>
                </a:cubicBezTo>
                <a:cubicBezTo>
                  <a:pt x="94" y="274"/>
                  <a:pt x="109" y="288"/>
                  <a:pt x="126" y="288"/>
                </a:cubicBezTo>
                <a:cubicBezTo>
                  <a:pt x="143" y="288"/>
                  <a:pt x="158" y="274"/>
                  <a:pt x="158" y="256"/>
                </a:cubicBezTo>
                <a:cubicBezTo>
                  <a:pt x="158" y="255"/>
                  <a:pt x="157" y="254"/>
                  <a:pt x="157" y="252"/>
                </a:cubicBezTo>
                <a:cubicBezTo>
                  <a:pt x="238" y="252"/>
                  <a:pt x="238" y="252"/>
                  <a:pt x="238" y="252"/>
                </a:cubicBezTo>
                <a:cubicBezTo>
                  <a:pt x="246" y="252"/>
                  <a:pt x="252" y="246"/>
                  <a:pt x="252" y="238"/>
                </a:cubicBezTo>
                <a:lnTo>
                  <a:pt x="217" y="204"/>
                </a:lnTo>
                <a:close/>
                <a:moveTo>
                  <a:pt x="108" y="32"/>
                </a:moveTo>
                <a:cubicBezTo>
                  <a:pt x="108" y="22"/>
                  <a:pt x="116" y="14"/>
                  <a:pt x="126" y="14"/>
                </a:cubicBezTo>
                <a:cubicBezTo>
                  <a:pt x="136" y="14"/>
                  <a:pt x="144" y="22"/>
                  <a:pt x="144" y="32"/>
                </a:cubicBezTo>
                <a:cubicBezTo>
                  <a:pt x="144" y="33"/>
                  <a:pt x="143" y="35"/>
                  <a:pt x="143" y="37"/>
                </a:cubicBezTo>
                <a:cubicBezTo>
                  <a:pt x="137" y="36"/>
                  <a:pt x="132" y="35"/>
                  <a:pt x="126" y="35"/>
                </a:cubicBezTo>
                <a:cubicBezTo>
                  <a:pt x="120" y="35"/>
                  <a:pt x="115" y="36"/>
                  <a:pt x="109" y="37"/>
                </a:cubicBezTo>
                <a:cubicBezTo>
                  <a:pt x="109" y="35"/>
                  <a:pt x="108" y="33"/>
                  <a:pt x="108" y="3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09585"/>
            <a:endParaRPr lang="zh-CN" altLang="en-US">
              <a:solidFill>
                <a:prstClr val="black"/>
              </a:solidFill>
              <a:latin typeface="Calibri" panose="020F0502020204030204"/>
              <a:ea typeface="等线" panose="02010600030101010101" pitchFamily="2" charset="-122"/>
            </a:endParaRPr>
          </a:p>
        </p:txBody>
      </p:sp>
      <p:sp>
        <p:nvSpPr>
          <p:cNvPr id="28678" name="椭圆 85"/>
          <p:cNvSpPr>
            <a:spLocks noChangeArrowheads="1"/>
          </p:cNvSpPr>
          <p:nvPr/>
        </p:nvSpPr>
        <p:spPr bwMode="auto">
          <a:xfrm>
            <a:off x="1816102" y="3102769"/>
            <a:ext cx="812800" cy="812800"/>
          </a:xfrm>
          <a:prstGeom prst="ellipse">
            <a:avLst/>
          </a:prstGeom>
          <a:solidFill>
            <a:srgbClr val="C2000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defTabSz="609585"/>
            <a:endParaRPr lang="zh-CN" altLang="en-US">
              <a:solidFill>
                <a:srgbClr val="FFFFFF"/>
              </a:solidFill>
              <a:latin typeface="Calibri" panose="020F0502020204030204"/>
              <a:ea typeface="微软雅黑" pitchFamily="34" charset="-122"/>
            </a:endParaRPr>
          </a:p>
        </p:txBody>
      </p:sp>
      <p:sp>
        <p:nvSpPr>
          <p:cNvPr id="28679" name="Freeform 251"/>
          <p:cNvSpPr>
            <a:spLocks noEditPoints="1"/>
          </p:cNvSpPr>
          <p:nvPr/>
        </p:nvSpPr>
        <p:spPr bwMode="auto">
          <a:xfrm>
            <a:off x="2019300" y="3376613"/>
            <a:ext cx="365125" cy="341312"/>
          </a:xfrm>
          <a:custGeom>
            <a:avLst/>
            <a:gdLst>
              <a:gd name="T0" fmla="*/ 2147483647 w 301"/>
              <a:gd name="T1" fmla="*/ 2147483647 h 282"/>
              <a:gd name="T2" fmla="*/ 2147483647 w 301"/>
              <a:gd name="T3" fmla="*/ 2147483647 h 282"/>
              <a:gd name="T4" fmla="*/ 2147483647 w 301"/>
              <a:gd name="T5" fmla="*/ 2147483647 h 282"/>
              <a:gd name="T6" fmla="*/ 2147483647 w 301"/>
              <a:gd name="T7" fmla="*/ 2147483647 h 282"/>
              <a:gd name="T8" fmla="*/ 2147483647 w 301"/>
              <a:gd name="T9" fmla="*/ 2147483647 h 282"/>
              <a:gd name="T10" fmla="*/ 2147483647 w 301"/>
              <a:gd name="T11" fmla="*/ 2147483647 h 282"/>
              <a:gd name="T12" fmla="*/ 2147483647 w 301"/>
              <a:gd name="T13" fmla="*/ 2147483647 h 282"/>
              <a:gd name="T14" fmla="*/ 2147483647 w 301"/>
              <a:gd name="T15" fmla="*/ 2147483647 h 282"/>
              <a:gd name="T16" fmla="*/ 2147483647 w 301"/>
              <a:gd name="T17" fmla="*/ 2147483647 h 282"/>
              <a:gd name="T18" fmla="*/ 2147483647 w 301"/>
              <a:gd name="T19" fmla="*/ 2147483647 h 282"/>
              <a:gd name="T20" fmla="*/ 2147483647 w 301"/>
              <a:gd name="T21" fmla="*/ 2147483647 h 282"/>
              <a:gd name="T22" fmla="*/ 2147483647 w 301"/>
              <a:gd name="T23" fmla="*/ 2147483647 h 282"/>
              <a:gd name="T24" fmla="*/ 2147483647 w 301"/>
              <a:gd name="T25" fmla="*/ 2147483647 h 282"/>
              <a:gd name="T26" fmla="*/ 2147483647 w 301"/>
              <a:gd name="T27" fmla="*/ 2147483647 h 282"/>
              <a:gd name="T28" fmla="*/ 2147483647 w 301"/>
              <a:gd name="T29" fmla="*/ 2147483647 h 282"/>
              <a:gd name="T30" fmla="*/ 2147483647 w 301"/>
              <a:gd name="T31" fmla="*/ 2147483647 h 282"/>
              <a:gd name="T32" fmla="*/ 2147483647 w 301"/>
              <a:gd name="T33" fmla="*/ 2147483647 h 282"/>
              <a:gd name="T34" fmla="*/ 2147483647 w 301"/>
              <a:gd name="T35" fmla="*/ 2147483647 h 282"/>
              <a:gd name="T36" fmla="*/ 2147483647 w 301"/>
              <a:gd name="T37" fmla="*/ 2147483647 h 28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301" h="282">
                <a:moveTo>
                  <a:pt x="266" y="192"/>
                </a:moveTo>
                <a:cubicBezTo>
                  <a:pt x="268" y="152"/>
                  <a:pt x="252" y="95"/>
                  <a:pt x="234" y="69"/>
                </a:cubicBezTo>
                <a:cubicBezTo>
                  <a:pt x="197" y="16"/>
                  <a:pt x="116" y="0"/>
                  <a:pt x="81" y="36"/>
                </a:cubicBezTo>
                <a:cubicBezTo>
                  <a:pt x="74" y="43"/>
                  <a:pt x="32" y="3"/>
                  <a:pt x="32" y="3"/>
                </a:cubicBezTo>
                <a:cubicBezTo>
                  <a:pt x="12" y="13"/>
                  <a:pt x="12" y="13"/>
                  <a:pt x="12" y="13"/>
                </a:cubicBezTo>
                <a:cubicBezTo>
                  <a:pt x="61" y="57"/>
                  <a:pt x="61" y="57"/>
                  <a:pt x="61" y="57"/>
                </a:cubicBezTo>
                <a:cubicBezTo>
                  <a:pt x="61" y="57"/>
                  <a:pt x="0" y="152"/>
                  <a:pt x="132" y="249"/>
                </a:cubicBezTo>
                <a:cubicBezTo>
                  <a:pt x="177" y="282"/>
                  <a:pt x="241" y="269"/>
                  <a:pt x="301" y="260"/>
                </a:cubicBezTo>
                <a:cubicBezTo>
                  <a:pt x="301" y="260"/>
                  <a:pt x="265" y="248"/>
                  <a:pt x="266" y="192"/>
                </a:cubicBezTo>
                <a:close/>
                <a:moveTo>
                  <a:pt x="242" y="232"/>
                </a:moveTo>
                <a:cubicBezTo>
                  <a:pt x="241" y="233"/>
                  <a:pt x="241" y="233"/>
                  <a:pt x="240" y="233"/>
                </a:cubicBezTo>
                <a:cubicBezTo>
                  <a:pt x="240" y="233"/>
                  <a:pt x="239" y="232"/>
                  <a:pt x="238" y="232"/>
                </a:cubicBezTo>
                <a:cubicBezTo>
                  <a:pt x="238" y="232"/>
                  <a:pt x="198" y="182"/>
                  <a:pt x="159" y="138"/>
                </a:cubicBezTo>
                <a:cubicBezTo>
                  <a:pt x="115" y="89"/>
                  <a:pt x="106" y="75"/>
                  <a:pt x="106" y="75"/>
                </a:cubicBezTo>
                <a:cubicBezTo>
                  <a:pt x="105" y="74"/>
                  <a:pt x="105" y="72"/>
                  <a:pt x="106" y="71"/>
                </a:cubicBezTo>
                <a:cubicBezTo>
                  <a:pt x="107" y="71"/>
                  <a:pt x="108" y="70"/>
                  <a:pt x="109" y="71"/>
                </a:cubicBezTo>
                <a:cubicBezTo>
                  <a:pt x="109" y="71"/>
                  <a:pt x="144" y="87"/>
                  <a:pt x="178" y="122"/>
                </a:cubicBezTo>
                <a:cubicBezTo>
                  <a:pt x="210" y="156"/>
                  <a:pt x="243" y="229"/>
                  <a:pt x="243" y="229"/>
                </a:cubicBezTo>
                <a:cubicBezTo>
                  <a:pt x="243" y="230"/>
                  <a:pt x="243" y="232"/>
                  <a:pt x="242" y="23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09585"/>
            <a:endParaRPr lang="zh-CN" altLang="en-US">
              <a:solidFill>
                <a:prstClr val="black"/>
              </a:solidFill>
              <a:latin typeface="Calibri" panose="020F0502020204030204"/>
              <a:ea typeface="等线" panose="02010600030101010101" pitchFamily="2" charset="-122"/>
            </a:endParaRPr>
          </a:p>
        </p:txBody>
      </p:sp>
      <p:sp>
        <p:nvSpPr>
          <p:cNvPr id="28680" name="椭圆 83"/>
          <p:cNvSpPr>
            <a:spLocks noChangeArrowheads="1"/>
          </p:cNvSpPr>
          <p:nvPr/>
        </p:nvSpPr>
        <p:spPr bwMode="auto">
          <a:xfrm>
            <a:off x="4089400" y="3117851"/>
            <a:ext cx="812800" cy="812800"/>
          </a:xfrm>
          <a:prstGeom prst="ellipse">
            <a:avLst/>
          </a:prstGeom>
          <a:solidFill>
            <a:srgbClr val="C2000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defTabSz="609585"/>
            <a:endParaRPr lang="zh-CN" altLang="en-US">
              <a:solidFill>
                <a:srgbClr val="FFFFFF"/>
              </a:solidFill>
              <a:latin typeface="Calibri" panose="020F0502020204030204"/>
              <a:ea typeface="微软雅黑" pitchFamily="34" charset="-122"/>
            </a:endParaRPr>
          </a:p>
        </p:txBody>
      </p:sp>
      <p:sp>
        <p:nvSpPr>
          <p:cNvPr id="28681" name="Freeform 367"/>
          <p:cNvSpPr>
            <a:spLocks noEditPoints="1"/>
          </p:cNvSpPr>
          <p:nvPr/>
        </p:nvSpPr>
        <p:spPr bwMode="auto">
          <a:xfrm>
            <a:off x="4337051" y="3317875"/>
            <a:ext cx="358775" cy="382588"/>
          </a:xfrm>
          <a:custGeom>
            <a:avLst/>
            <a:gdLst>
              <a:gd name="T0" fmla="*/ 2147483647 w 269"/>
              <a:gd name="T1" fmla="*/ 2147483647 h 288"/>
              <a:gd name="T2" fmla="*/ 2147483647 w 269"/>
              <a:gd name="T3" fmla="*/ 2147483647 h 288"/>
              <a:gd name="T4" fmla="*/ 2147483647 w 269"/>
              <a:gd name="T5" fmla="*/ 2147483647 h 288"/>
              <a:gd name="T6" fmla="*/ 2147483647 w 269"/>
              <a:gd name="T7" fmla="*/ 2147483647 h 288"/>
              <a:gd name="T8" fmla="*/ 2147483647 w 269"/>
              <a:gd name="T9" fmla="*/ 2147483647 h 288"/>
              <a:gd name="T10" fmla="*/ 2147483647 w 269"/>
              <a:gd name="T11" fmla="*/ 2147483647 h 288"/>
              <a:gd name="T12" fmla="*/ 2147483647 w 269"/>
              <a:gd name="T13" fmla="*/ 2147483647 h 288"/>
              <a:gd name="T14" fmla="*/ 2147483647 w 269"/>
              <a:gd name="T15" fmla="*/ 2147483647 h 288"/>
              <a:gd name="T16" fmla="*/ 2147483647 w 269"/>
              <a:gd name="T17" fmla="*/ 2147483647 h 288"/>
              <a:gd name="T18" fmla="*/ 2147483647 w 269"/>
              <a:gd name="T19" fmla="*/ 2147483647 h 288"/>
              <a:gd name="T20" fmla="*/ 2147483647 w 269"/>
              <a:gd name="T21" fmla="*/ 2147483647 h 288"/>
              <a:gd name="T22" fmla="*/ 2147483647 w 269"/>
              <a:gd name="T23" fmla="*/ 2147483647 h 288"/>
              <a:gd name="T24" fmla="*/ 2147483647 w 269"/>
              <a:gd name="T25" fmla="*/ 2147483647 h 288"/>
              <a:gd name="T26" fmla="*/ 2147483647 w 269"/>
              <a:gd name="T27" fmla="*/ 2147483647 h 288"/>
              <a:gd name="T28" fmla="*/ 2147483647 w 269"/>
              <a:gd name="T29" fmla="*/ 2147483647 h 288"/>
              <a:gd name="T30" fmla="*/ 2147483647 w 269"/>
              <a:gd name="T31" fmla="*/ 2147483647 h 288"/>
              <a:gd name="T32" fmla="*/ 2147483647 w 269"/>
              <a:gd name="T33" fmla="*/ 0 h 288"/>
              <a:gd name="T34" fmla="*/ 2147483647 w 269"/>
              <a:gd name="T35" fmla="*/ 2147483647 h 288"/>
              <a:gd name="T36" fmla="*/ 2147483647 w 269"/>
              <a:gd name="T37" fmla="*/ 2147483647 h 288"/>
              <a:gd name="T38" fmla="*/ 2147483647 w 269"/>
              <a:gd name="T39" fmla="*/ 2147483647 h 288"/>
              <a:gd name="T40" fmla="*/ 2147483647 w 269"/>
              <a:gd name="T41" fmla="*/ 2147483647 h 288"/>
              <a:gd name="T42" fmla="*/ 2147483647 w 269"/>
              <a:gd name="T43" fmla="*/ 2147483647 h 288"/>
              <a:gd name="T44" fmla="*/ 2147483647 w 269"/>
              <a:gd name="T45" fmla="*/ 2147483647 h 288"/>
              <a:gd name="T46" fmla="*/ 2147483647 w 269"/>
              <a:gd name="T47" fmla="*/ 2147483647 h 288"/>
              <a:gd name="T48" fmla="*/ 2147483647 w 269"/>
              <a:gd name="T49" fmla="*/ 2147483647 h 288"/>
              <a:gd name="T50" fmla="*/ 2147483647 w 269"/>
              <a:gd name="T51" fmla="*/ 2147483647 h 288"/>
              <a:gd name="T52" fmla="*/ 2147483647 w 269"/>
              <a:gd name="T53" fmla="*/ 2147483647 h 288"/>
              <a:gd name="T54" fmla="*/ 2147483647 w 269"/>
              <a:gd name="T55" fmla="*/ 2147483647 h 288"/>
              <a:gd name="T56" fmla="*/ 2147483647 w 269"/>
              <a:gd name="T57" fmla="*/ 2147483647 h 288"/>
              <a:gd name="T58" fmla="*/ 2147483647 w 269"/>
              <a:gd name="T59" fmla="*/ 2147483647 h 288"/>
              <a:gd name="T60" fmla="*/ 2147483647 w 269"/>
              <a:gd name="T61" fmla="*/ 2147483647 h 288"/>
              <a:gd name="T62" fmla="*/ 2147483647 w 269"/>
              <a:gd name="T63" fmla="*/ 2147483647 h 288"/>
              <a:gd name="T64" fmla="*/ 2147483647 w 269"/>
              <a:gd name="T65" fmla="*/ 2147483647 h 288"/>
              <a:gd name="T66" fmla="*/ 0 w 269"/>
              <a:gd name="T67" fmla="*/ 2147483647 h 288"/>
              <a:gd name="T68" fmla="*/ 2147483647 w 269"/>
              <a:gd name="T69" fmla="*/ 2147483647 h 288"/>
              <a:gd name="T70" fmla="*/ 2147483647 w 269"/>
              <a:gd name="T71" fmla="*/ 2147483647 h 288"/>
              <a:gd name="T72" fmla="*/ 2147483647 w 269"/>
              <a:gd name="T73" fmla="*/ 2147483647 h 288"/>
              <a:gd name="T74" fmla="*/ 2147483647 w 269"/>
              <a:gd name="T75" fmla="*/ 2147483647 h 288"/>
              <a:gd name="T76" fmla="*/ 2147483647 w 269"/>
              <a:gd name="T77" fmla="*/ 2147483647 h 288"/>
              <a:gd name="T78" fmla="*/ 2147483647 w 269"/>
              <a:gd name="T79" fmla="*/ 2147483647 h 288"/>
              <a:gd name="T80" fmla="*/ 2147483647 w 269"/>
              <a:gd name="T81" fmla="*/ 2147483647 h 288"/>
              <a:gd name="T82" fmla="*/ 2147483647 w 269"/>
              <a:gd name="T83" fmla="*/ 2147483647 h 288"/>
              <a:gd name="T84" fmla="*/ 2147483647 w 269"/>
              <a:gd name="T85" fmla="*/ 2147483647 h 288"/>
              <a:gd name="T86" fmla="*/ 2147483647 w 269"/>
              <a:gd name="T87" fmla="*/ 2147483647 h 288"/>
              <a:gd name="T88" fmla="*/ 2147483647 w 269"/>
              <a:gd name="T89" fmla="*/ 2147483647 h 288"/>
              <a:gd name="T90" fmla="*/ 2147483647 w 269"/>
              <a:gd name="T91" fmla="*/ 2147483647 h 288"/>
              <a:gd name="T92" fmla="*/ 2147483647 w 269"/>
              <a:gd name="T93" fmla="*/ 2147483647 h 288"/>
              <a:gd name="T94" fmla="*/ 2147483647 w 269"/>
              <a:gd name="T95" fmla="*/ 2147483647 h 288"/>
              <a:gd name="T96" fmla="*/ 2147483647 w 269"/>
              <a:gd name="T97" fmla="*/ 2147483647 h 288"/>
              <a:gd name="T98" fmla="*/ 2147483647 w 269"/>
              <a:gd name="T99" fmla="*/ 2147483647 h 28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69" h="288">
                <a:moveTo>
                  <a:pt x="251" y="192"/>
                </a:moveTo>
                <a:cubicBezTo>
                  <a:pt x="241" y="192"/>
                  <a:pt x="234" y="200"/>
                  <a:pt x="234" y="209"/>
                </a:cubicBezTo>
                <a:cubicBezTo>
                  <a:pt x="234" y="210"/>
                  <a:pt x="234" y="211"/>
                  <a:pt x="234" y="211"/>
                </a:cubicBezTo>
                <a:cubicBezTo>
                  <a:pt x="226" y="217"/>
                  <a:pt x="215" y="224"/>
                  <a:pt x="201" y="233"/>
                </a:cubicBezTo>
                <a:cubicBezTo>
                  <a:pt x="189" y="240"/>
                  <a:pt x="174" y="241"/>
                  <a:pt x="160" y="240"/>
                </a:cubicBezTo>
                <a:cubicBezTo>
                  <a:pt x="148" y="187"/>
                  <a:pt x="148" y="187"/>
                  <a:pt x="148" y="187"/>
                </a:cubicBezTo>
                <a:cubicBezTo>
                  <a:pt x="148" y="187"/>
                  <a:pt x="147" y="153"/>
                  <a:pt x="146" y="121"/>
                </a:cubicBezTo>
                <a:cubicBezTo>
                  <a:pt x="193" y="121"/>
                  <a:pt x="193" y="121"/>
                  <a:pt x="193" y="121"/>
                </a:cubicBezTo>
                <a:cubicBezTo>
                  <a:pt x="211" y="117"/>
                  <a:pt x="211" y="117"/>
                  <a:pt x="211" y="117"/>
                </a:cubicBezTo>
                <a:cubicBezTo>
                  <a:pt x="213" y="120"/>
                  <a:pt x="217" y="123"/>
                  <a:pt x="222" y="123"/>
                </a:cubicBezTo>
                <a:cubicBezTo>
                  <a:pt x="230" y="123"/>
                  <a:pt x="236" y="116"/>
                  <a:pt x="236" y="109"/>
                </a:cubicBezTo>
                <a:cubicBezTo>
                  <a:pt x="236" y="101"/>
                  <a:pt x="230" y="95"/>
                  <a:pt x="222" y="95"/>
                </a:cubicBezTo>
                <a:cubicBezTo>
                  <a:pt x="217" y="95"/>
                  <a:pt x="213" y="97"/>
                  <a:pt x="210" y="101"/>
                </a:cubicBezTo>
                <a:cubicBezTo>
                  <a:pt x="145" y="101"/>
                  <a:pt x="145" y="101"/>
                  <a:pt x="145" y="101"/>
                </a:cubicBezTo>
                <a:cubicBezTo>
                  <a:pt x="145" y="87"/>
                  <a:pt x="144" y="75"/>
                  <a:pt x="144" y="68"/>
                </a:cubicBezTo>
                <a:cubicBezTo>
                  <a:pt x="158" y="63"/>
                  <a:pt x="169" y="50"/>
                  <a:pt x="169" y="35"/>
                </a:cubicBezTo>
                <a:cubicBezTo>
                  <a:pt x="169" y="16"/>
                  <a:pt x="153" y="0"/>
                  <a:pt x="134" y="0"/>
                </a:cubicBezTo>
                <a:cubicBezTo>
                  <a:pt x="115" y="0"/>
                  <a:pt x="99" y="16"/>
                  <a:pt x="99" y="35"/>
                </a:cubicBezTo>
                <a:cubicBezTo>
                  <a:pt x="99" y="50"/>
                  <a:pt x="110" y="64"/>
                  <a:pt x="124" y="68"/>
                </a:cubicBezTo>
                <a:cubicBezTo>
                  <a:pt x="124" y="75"/>
                  <a:pt x="124" y="87"/>
                  <a:pt x="123" y="101"/>
                </a:cubicBezTo>
                <a:cubicBezTo>
                  <a:pt x="58" y="101"/>
                  <a:pt x="58" y="101"/>
                  <a:pt x="58" y="101"/>
                </a:cubicBezTo>
                <a:cubicBezTo>
                  <a:pt x="55" y="97"/>
                  <a:pt x="51" y="95"/>
                  <a:pt x="46" y="95"/>
                </a:cubicBezTo>
                <a:cubicBezTo>
                  <a:pt x="38" y="95"/>
                  <a:pt x="32" y="101"/>
                  <a:pt x="32" y="109"/>
                </a:cubicBezTo>
                <a:cubicBezTo>
                  <a:pt x="32" y="116"/>
                  <a:pt x="38" y="123"/>
                  <a:pt x="46" y="123"/>
                </a:cubicBezTo>
                <a:cubicBezTo>
                  <a:pt x="51" y="123"/>
                  <a:pt x="55" y="120"/>
                  <a:pt x="57" y="117"/>
                </a:cubicBezTo>
                <a:cubicBezTo>
                  <a:pt x="76" y="121"/>
                  <a:pt x="76" y="121"/>
                  <a:pt x="76" y="121"/>
                </a:cubicBezTo>
                <a:cubicBezTo>
                  <a:pt x="122" y="121"/>
                  <a:pt x="122" y="121"/>
                  <a:pt x="122" y="121"/>
                </a:cubicBezTo>
                <a:cubicBezTo>
                  <a:pt x="121" y="153"/>
                  <a:pt x="120" y="187"/>
                  <a:pt x="120" y="187"/>
                </a:cubicBezTo>
                <a:cubicBezTo>
                  <a:pt x="109" y="239"/>
                  <a:pt x="109" y="239"/>
                  <a:pt x="109" y="239"/>
                </a:cubicBezTo>
                <a:cubicBezTo>
                  <a:pt x="91" y="239"/>
                  <a:pt x="73" y="237"/>
                  <a:pt x="59" y="227"/>
                </a:cubicBezTo>
                <a:cubicBezTo>
                  <a:pt x="49" y="221"/>
                  <a:pt x="41" y="217"/>
                  <a:pt x="34" y="212"/>
                </a:cubicBezTo>
                <a:cubicBezTo>
                  <a:pt x="35" y="211"/>
                  <a:pt x="35" y="210"/>
                  <a:pt x="35" y="209"/>
                </a:cubicBezTo>
                <a:cubicBezTo>
                  <a:pt x="35" y="200"/>
                  <a:pt x="27" y="192"/>
                  <a:pt x="17" y="192"/>
                </a:cubicBezTo>
                <a:cubicBezTo>
                  <a:pt x="8" y="192"/>
                  <a:pt x="0" y="200"/>
                  <a:pt x="0" y="209"/>
                </a:cubicBezTo>
                <a:cubicBezTo>
                  <a:pt x="0" y="219"/>
                  <a:pt x="8" y="227"/>
                  <a:pt x="17" y="227"/>
                </a:cubicBezTo>
                <a:cubicBezTo>
                  <a:pt x="19" y="227"/>
                  <a:pt x="20" y="227"/>
                  <a:pt x="21" y="226"/>
                </a:cubicBezTo>
                <a:cubicBezTo>
                  <a:pt x="28" y="232"/>
                  <a:pt x="37" y="239"/>
                  <a:pt x="48" y="247"/>
                </a:cubicBezTo>
                <a:cubicBezTo>
                  <a:pt x="64" y="257"/>
                  <a:pt x="82" y="267"/>
                  <a:pt x="102" y="273"/>
                </a:cubicBezTo>
                <a:cubicBezTo>
                  <a:pt x="105" y="274"/>
                  <a:pt x="128" y="288"/>
                  <a:pt x="135" y="288"/>
                </a:cubicBezTo>
                <a:cubicBezTo>
                  <a:pt x="141" y="288"/>
                  <a:pt x="161" y="276"/>
                  <a:pt x="166" y="273"/>
                </a:cubicBezTo>
                <a:cubicBezTo>
                  <a:pt x="186" y="267"/>
                  <a:pt x="205" y="257"/>
                  <a:pt x="220" y="247"/>
                </a:cubicBezTo>
                <a:cubicBezTo>
                  <a:pt x="231" y="239"/>
                  <a:pt x="241" y="232"/>
                  <a:pt x="247" y="226"/>
                </a:cubicBezTo>
                <a:cubicBezTo>
                  <a:pt x="248" y="227"/>
                  <a:pt x="250" y="227"/>
                  <a:pt x="251" y="227"/>
                </a:cubicBezTo>
                <a:cubicBezTo>
                  <a:pt x="261" y="227"/>
                  <a:pt x="269" y="219"/>
                  <a:pt x="269" y="209"/>
                </a:cubicBezTo>
                <a:cubicBezTo>
                  <a:pt x="269" y="200"/>
                  <a:pt x="261" y="192"/>
                  <a:pt x="251" y="192"/>
                </a:cubicBezTo>
                <a:close/>
                <a:moveTo>
                  <a:pt x="115" y="35"/>
                </a:moveTo>
                <a:cubicBezTo>
                  <a:pt x="115" y="25"/>
                  <a:pt x="124" y="16"/>
                  <a:pt x="134" y="16"/>
                </a:cubicBezTo>
                <a:cubicBezTo>
                  <a:pt x="144" y="16"/>
                  <a:pt x="152" y="25"/>
                  <a:pt x="152" y="35"/>
                </a:cubicBezTo>
                <a:cubicBezTo>
                  <a:pt x="152" y="45"/>
                  <a:pt x="144" y="53"/>
                  <a:pt x="134" y="53"/>
                </a:cubicBezTo>
                <a:cubicBezTo>
                  <a:pt x="124" y="53"/>
                  <a:pt x="115" y="45"/>
                  <a:pt x="115" y="35"/>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09585"/>
            <a:endParaRPr lang="zh-CN" altLang="en-US">
              <a:solidFill>
                <a:prstClr val="black"/>
              </a:solidFill>
              <a:latin typeface="Calibri" panose="020F0502020204030204"/>
              <a:ea typeface="等线" panose="02010600030101010101" pitchFamily="2" charset="-122"/>
            </a:endParaRPr>
          </a:p>
        </p:txBody>
      </p:sp>
      <p:sp>
        <p:nvSpPr>
          <p:cNvPr id="2" name="文本框 1">
            <a:extLst>
              <a:ext uri="{FF2B5EF4-FFF2-40B4-BE49-F238E27FC236}">
                <a16:creationId xmlns:a16="http://schemas.microsoft.com/office/drawing/2014/main" id="{D2187236-C241-4ECC-A4BE-E228ABF8DB99}"/>
              </a:ext>
            </a:extLst>
          </p:cNvPr>
          <p:cNvSpPr txBox="1"/>
          <p:nvPr/>
        </p:nvSpPr>
        <p:spPr>
          <a:xfrm>
            <a:off x="1248264" y="1505553"/>
            <a:ext cx="4017885" cy="1323439"/>
          </a:xfrm>
          <a:prstGeom prst="rect">
            <a:avLst/>
          </a:prstGeom>
          <a:noFill/>
        </p:spPr>
        <p:txBody>
          <a:bodyPr wrap="square" rtlCol="0">
            <a:spAutoFit/>
          </a:bodyPr>
          <a:lstStyle/>
          <a:p>
            <a:pPr algn="ctr"/>
            <a:r>
              <a:rPr lang="zh-CN" altLang="en-US" sz="6000" b="1" dirty="0"/>
              <a:t>可行性分析</a:t>
            </a:r>
            <a:endParaRPr lang="en-US" altLang="zh-CN" sz="6000" b="1" dirty="0"/>
          </a:p>
          <a:p>
            <a:pPr algn="ctr"/>
            <a:r>
              <a:rPr lang="zh-CN" altLang="en-US" sz="2000" b="1" dirty="0"/>
              <a:t>主要负责人：王敏</a:t>
            </a:r>
          </a:p>
        </p:txBody>
      </p:sp>
    </p:spTree>
    <p:extLst>
      <p:ext uri="{BB962C8B-B14F-4D97-AF65-F5344CB8AC3E}">
        <p14:creationId xmlns:p14="http://schemas.microsoft.com/office/powerpoint/2010/main" val="103206253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8674"/>
                                        </p:tgtEl>
                                        <p:attrNameLst>
                                          <p:attrName>style.visibility</p:attrName>
                                        </p:attrNameLst>
                                      </p:cBhvr>
                                      <p:to>
                                        <p:strVal val="visible"/>
                                      </p:to>
                                    </p:set>
                                    <p:animEffect transition="in" filter="randombar(horizontal)">
                                      <p:cBhvr>
                                        <p:cTn id="7" dur="500"/>
                                        <p:tgtEl>
                                          <p:spTgt spid="28674"/>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28676"/>
                                        </p:tgtEl>
                                        <p:attrNameLst>
                                          <p:attrName>style.visibility</p:attrName>
                                        </p:attrNameLst>
                                      </p:cBhvr>
                                      <p:to>
                                        <p:strVal val="visible"/>
                                      </p:to>
                                    </p:set>
                                    <p:animEffect transition="in" filter="randombar(horizontal)">
                                      <p:cBhvr>
                                        <p:cTn id="10" dur="500"/>
                                        <p:tgtEl>
                                          <p:spTgt spid="28676"/>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28677"/>
                                        </p:tgtEl>
                                        <p:attrNameLst>
                                          <p:attrName>style.visibility</p:attrName>
                                        </p:attrNameLst>
                                      </p:cBhvr>
                                      <p:to>
                                        <p:strVal val="visible"/>
                                      </p:to>
                                    </p:set>
                                    <p:animEffect transition="in" filter="randombar(horizontal)">
                                      <p:cBhvr>
                                        <p:cTn id="13" dur="500"/>
                                        <p:tgtEl>
                                          <p:spTgt spid="28677"/>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28678"/>
                                        </p:tgtEl>
                                        <p:attrNameLst>
                                          <p:attrName>style.visibility</p:attrName>
                                        </p:attrNameLst>
                                      </p:cBhvr>
                                      <p:to>
                                        <p:strVal val="visible"/>
                                      </p:to>
                                    </p:set>
                                    <p:animEffect transition="in" filter="randombar(horizontal)">
                                      <p:cBhvr>
                                        <p:cTn id="16" dur="500"/>
                                        <p:tgtEl>
                                          <p:spTgt spid="28678"/>
                                        </p:tgtEl>
                                      </p:cBhvr>
                                    </p:animEffect>
                                  </p:childTnLst>
                                </p:cTn>
                              </p:par>
                              <p:par>
                                <p:cTn id="17" presetID="14" presetClass="entr" presetSubtype="10" fill="hold" grpId="0" nodeType="withEffect">
                                  <p:stCondLst>
                                    <p:cond delay="0"/>
                                  </p:stCondLst>
                                  <p:childTnLst>
                                    <p:set>
                                      <p:cBhvr>
                                        <p:cTn id="18" dur="1" fill="hold">
                                          <p:stCondLst>
                                            <p:cond delay="0"/>
                                          </p:stCondLst>
                                        </p:cTn>
                                        <p:tgtEl>
                                          <p:spTgt spid="28679"/>
                                        </p:tgtEl>
                                        <p:attrNameLst>
                                          <p:attrName>style.visibility</p:attrName>
                                        </p:attrNameLst>
                                      </p:cBhvr>
                                      <p:to>
                                        <p:strVal val="visible"/>
                                      </p:to>
                                    </p:set>
                                    <p:animEffect transition="in" filter="randombar(horizontal)">
                                      <p:cBhvr>
                                        <p:cTn id="19" dur="500"/>
                                        <p:tgtEl>
                                          <p:spTgt spid="28679"/>
                                        </p:tgtEl>
                                      </p:cBhvr>
                                    </p:animEffect>
                                  </p:childTnLst>
                                </p:cTn>
                              </p:par>
                              <p:par>
                                <p:cTn id="20" presetID="14" presetClass="entr" presetSubtype="10" fill="hold" grpId="0" nodeType="withEffect">
                                  <p:stCondLst>
                                    <p:cond delay="0"/>
                                  </p:stCondLst>
                                  <p:childTnLst>
                                    <p:set>
                                      <p:cBhvr>
                                        <p:cTn id="21" dur="1" fill="hold">
                                          <p:stCondLst>
                                            <p:cond delay="0"/>
                                          </p:stCondLst>
                                        </p:cTn>
                                        <p:tgtEl>
                                          <p:spTgt spid="28680"/>
                                        </p:tgtEl>
                                        <p:attrNameLst>
                                          <p:attrName>style.visibility</p:attrName>
                                        </p:attrNameLst>
                                      </p:cBhvr>
                                      <p:to>
                                        <p:strVal val="visible"/>
                                      </p:to>
                                    </p:set>
                                    <p:animEffect transition="in" filter="randombar(horizontal)">
                                      <p:cBhvr>
                                        <p:cTn id="22" dur="500"/>
                                        <p:tgtEl>
                                          <p:spTgt spid="28680"/>
                                        </p:tgtEl>
                                      </p:cBhvr>
                                    </p:animEffect>
                                  </p:childTnLst>
                                </p:cTn>
                              </p:par>
                              <p:par>
                                <p:cTn id="23" presetID="14" presetClass="entr" presetSubtype="10" fill="hold" grpId="0" nodeType="withEffect">
                                  <p:stCondLst>
                                    <p:cond delay="0"/>
                                  </p:stCondLst>
                                  <p:childTnLst>
                                    <p:set>
                                      <p:cBhvr>
                                        <p:cTn id="24" dur="1" fill="hold">
                                          <p:stCondLst>
                                            <p:cond delay="0"/>
                                          </p:stCondLst>
                                        </p:cTn>
                                        <p:tgtEl>
                                          <p:spTgt spid="28681"/>
                                        </p:tgtEl>
                                        <p:attrNameLst>
                                          <p:attrName>style.visibility</p:attrName>
                                        </p:attrNameLst>
                                      </p:cBhvr>
                                      <p:to>
                                        <p:strVal val="visible"/>
                                      </p:to>
                                    </p:set>
                                    <p:animEffect transition="in" filter="randombar(horizontal)">
                                      <p:cBhvr>
                                        <p:cTn id="25" dur="500"/>
                                        <p:tgtEl>
                                          <p:spTgt spid="286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76" grpId="0" animBg="1"/>
      <p:bldP spid="28677" grpId="0" animBg="1"/>
      <p:bldP spid="28678" grpId="0" animBg="1"/>
      <p:bldP spid="28679" grpId="0" animBg="1"/>
      <p:bldP spid="28680" grpId="0" animBg="1"/>
      <p:bldP spid="28681"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bg bwMode="auto">
      <p:bgPr>
        <a:solidFill>
          <a:srgbClr val="C00000"/>
        </a:solidFill>
        <a:effectLst/>
      </p:bgPr>
    </p:bg>
    <p:spTree>
      <p:nvGrpSpPr>
        <p:cNvPr id="1" name=""/>
        <p:cNvGrpSpPr/>
        <p:nvPr/>
      </p:nvGrpSpPr>
      <p:grpSpPr>
        <a:xfrm>
          <a:off x="0" y="0"/>
          <a:ext cx="0" cy="0"/>
          <a:chOff x="0" y="0"/>
          <a:chExt cx="0" cy="0"/>
        </a:xfrm>
      </p:grpSpPr>
      <p:sp>
        <p:nvSpPr>
          <p:cNvPr id="16393" name="任意多边形 57"/>
          <p:cNvSpPr>
            <a:spLocks/>
          </p:cNvSpPr>
          <p:nvPr/>
        </p:nvSpPr>
        <p:spPr bwMode="auto">
          <a:xfrm rot="2534968">
            <a:off x="-864950" y="3422969"/>
            <a:ext cx="3213100" cy="3925888"/>
          </a:xfrm>
          <a:custGeom>
            <a:avLst/>
            <a:gdLst>
              <a:gd name="T0" fmla="*/ 0 w 3213100"/>
              <a:gd name="T1" fmla="*/ 0 h 3925470"/>
              <a:gd name="T2" fmla="*/ 3213100 w 3213100"/>
              <a:gd name="T3" fmla="*/ 0 h 3925470"/>
              <a:gd name="T4" fmla="*/ 3213100 w 3213100"/>
              <a:gd name="T5" fmla="*/ 3180917 h 3925470"/>
              <a:gd name="T6" fmla="*/ 2391903 w 3213100"/>
              <a:gd name="T7" fmla="*/ 3927142 h 3925470"/>
              <a:gd name="T8" fmla="*/ 0 w 3213100"/>
              <a:gd name="T9" fmla="*/ 1292693 h 3925470"/>
              <a:gd name="T10" fmla="*/ 0 w 3213100"/>
              <a:gd name="T11" fmla="*/ 0 h 392547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13100" h="3925470">
                <a:moveTo>
                  <a:pt x="0" y="0"/>
                </a:moveTo>
                <a:lnTo>
                  <a:pt x="3213100" y="0"/>
                </a:lnTo>
                <a:lnTo>
                  <a:pt x="3213100" y="3179561"/>
                </a:lnTo>
                <a:lnTo>
                  <a:pt x="2391903" y="3925470"/>
                </a:lnTo>
                <a:lnTo>
                  <a:pt x="0" y="1292141"/>
                </a:lnTo>
                <a:lnTo>
                  <a:pt x="0" y="0"/>
                </a:lnTo>
                <a:close/>
              </a:path>
            </a:pathLst>
          </a:custGeom>
          <a:solidFill>
            <a:schemeClr val="bg1">
              <a:alpha val="1803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grpSp>
        <p:nvGrpSpPr>
          <p:cNvPr id="29" name="组合 28">
            <a:extLst>
              <a:ext uri="{FF2B5EF4-FFF2-40B4-BE49-F238E27FC236}">
                <a16:creationId xmlns:a16="http://schemas.microsoft.com/office/drawing/2014/main" id="{B84561F7-5EEA-4371-9039-9C1209083EC1}"/>
              </a:ext>
            </a:extLst>
          </p:cNvPr>
          <p:cNvGrpSpPr/>
          <p:nvPr/>
        </p:nvGrpSpPr>
        <p:grpSpPr>
          <a:xfrm>
            <a:off x="9105" y="2328493"/>
            <a:ext cx="3654877" cy="1254500"/>
            <a:chOff x="219753" y="1976522"/>
            <a:chExt cx="2741158" cy="940875"/>
          </a:xfrm>
        </p:grpSpPr>
        <p:sp>
          <p:nvSpPr>
            <p:cNvPr id="30" name="文本框 38">
              <a:extLst>
                <a:ext uri="{FF2B5EF4-FFF2-40B4-BE49-F238E27FC236}">
                  <a16:creationId xmlns:a16="http://schemas.microsoft.com/office/drawing/2014/main" id="{D44D3FEA-BCDF-4088-8F33-800DE91AB542}"/>
                </a:ext>
              </a:extLst>
            </p:cNvPr>
            <p:cNvSpPr txBox="1"/>
            <p:nvPr/>
          </p:nvSpPr>
          <p:spPr>
            <a:xfrm>
              <a:off x="219753" y="2417307"/>
              <a:ext cx="2741158" cy="500090"/>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3733" b="0" i="0" u="none" strike="noStrike" kern="1200" cap="none" spc="0" normalizeH="0" baseline="0" noProof="0" dirty="0">
                  <a:ln>
                    <a:noFill/>
                  </a:ln>
                  <a:solidFill>
                    <a:prstClr val="white"/>
                  </a:solidFill>
                  <a:effectLst/>
                  <a:uLnTx/>
                  <a:uFillTx/>
                  <a:latin typeface="微软雅黑 Light" panose="020B0502040204020203" pitchFamily="34" charset="-122"/>
                  <a:ea typeface="微软雅黑 Light" panose="020B0502040204020203" pitchFamily="34" charset="-122"/>
                  <a:cs typeface="+mn-cs"/>
                </a:rPr>
                <a:t>CONTENTS</a:t>
              </a:r>
              <a:endParaRPr kumimoji="0" lang="zh-CN" altLang="en-US" sz="3733" b="0" i="0" u="none" strike="noStrike" kern="1200" cap="none" spc="0" normalizeH="0" baseline="0" noProof="0" dirty="0">
                <a:ln>
                  <a:noFill/>
                </a:ln>
                <a:solidFill>
                  <a:prstClr val="white"/>
                </a:solidFill>
                <a:effectLst/>
                <a:uLnTx/>
                <a:uFillTx/>
                <a:latin typeface="微软雅黑 Light" panose="020B0502040204020203" pitchFamily="34" charset="-122"/>
                <a:ea typeface="微软雅黑 Light" panose="020B0502040204020203" pitchFamily="34" charset="-122"/>
                <a:cs typeface="+mn-cs"/>
              </a:endParaRPr>
            </a:p>
          </p:txBody>
        </p:sp>
        <p:sp>
          <p:nvSpPr>
            <p:cNvPr id="31" name="文本框 11">
              <a:extLst>
                <a:ext uri="{FF2B5EF4-FFF2-40B4-BE49-F238E27FC236}">
                  <a16:creationId xmlns:a16="http://schemas.microsoft.com/office/drawing/2014/main" id="{2EFA81A6-7DE2-44BD-8B56-CF48DA6ABE57}"/>
                </a:ext>
              </a:extLst>
            </p:cNvPr>
            <p:cNvSpPr txBox="1"/>
            <p:nvPr/>
          </p:nvSpPr>
          <p:spPr>
            <a:xfrm>
              <a:off x="1979712" y="1976522"/>
              <a:ext cx="958436" cy="56174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4267" b="0" i="0" u="none" strike="noStrike" kern="1200" cap="none" spc="0" normalizeH="0" baseline="0" noProof="0" dirty="0">
                  <a:ln>
                    <a:noFill/>
                  </a:ln>
                  <a:solidFill>
                    <a:prstClr val="white"/>
                  </a:solidFill>
                  <a:effectLst/>
                  <a:uLnTx/>
                  <a:uFillTx/>
                  <a:latin typeface="微软雅黑 Light" panose="020B0502040204020203" pitchFamily="34" charset="-122"/>
                  <a:ea typeface="微软雅黑 Light" panose="020B0502040204020203" pitchFamily="34" charset="-122"/>
                  <a:cs typeface="+mn-cs"/>
                </a:rPr>
                <a:t>目录</a:t>
              </a:r>
            </a:p>
          </p:txBody>
        </p:sp>
      </p:grpSp>
      <p:cxnSp>
        <p:nvCxnSpPr>
          <p:cNvPr id="32" name="直接连接符 31">
            <a:extLst>
              <a:ext uri="{FF2B5EF4-FFF2-40B4-BE49-F238E27FC236}">
                <a16:creationId xmlns:a16="http://schemas.microsoft.com/office/drawing/2014/main" id="{55DF0A96-0C14-4462-8D5B-70F49D189EB7}"/>
              </a:ext>
            </a:extLst>
          </p:cNvPr>
          <p:cNvCxnSpPr/>
          <p:nvPr/>
        </p:nvCxnSpPr>
        <p:spPr>
          <a:xfrm>
            <a:off x="4087380" y="2545489"/>
            <a:ext cx="0" cy="206297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3" name="矩形 32">
            <a:extLst>
              <a:ext uri="{FF2B5EF4-FFF2-40B4-BE49-F238E27FC236}">
                <a16:creationId xmlns:a16="http://schemas.microsoft.com/office/drawing/2014/main" id="{00ECBA2E-9A96-4602-8554-0332B89708E1}"/>
              </a:ext>
            </a:extLst>
          </p:cNvPr>
          <p:cNvSpPr/>
          <p:nvPr/>
        </p:nvSpPr>
        <p:spPr>
          <a:xfrm>
            <a:off x="5957896" y="1842845"/>
            <a:ext cx="3261459" cy="441211"/>
          </a:xfrm>
          <a:prstGeom prst="rect">
            <a:avLst/>
          </a:prstGeom>
        </p:spPr>
        <p:txBody>
          <a:bodyPr wrap="square" lIns="91440" tIns="45720" rIns="91440" bIns="4572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267" b="1" i="0" u="none" strike="noStrike" kern="100" cap="none" spc="0" normalizeH="0" baseline="0" noProof="0" dirty="0">
                <a:ln>
                  <a:noFill/>
                </a:ln>
                <a:solidFill>
                  <a:prstClr val="white"/>
                </a:solidFill>
                <a:effectLst/>
                <a:uLnTx/>
                <a:uFillTx/>
                <a:latin typeface="方正兰亭超细黑简体" pitchFamily="2" charset="-122"/>
                <a:ea typeface="方正兰亭超细黑简体" pitchFamily="2" charset="-122"/>
                <a:cs typeface="Times New Roman" panose="02020603050405020304" pitchFamily="18" charset="0"/>
              </a:rPr>
              <a:t>01</a:t>
            </a:r>
            <a:r>
              <a:rPr kumimoji="0" lang="en-US" altLang="zh-CN" sz="2267" b="1" i="0" u="none" strike="noStrike" kern="100" cap="none" spc="0" normalizeH="0" noProof="0" dirty="0">
                <a:ln>
                  <a:noFill/>
                </a:ln>
                <a:solidFill>
                  <a:prstClr val="white"/>
                </a:solidFill>
                <a:effectLst/>
                <a:uLnTx/>
                <a:uFillTx/>
                <a:latin typeface="方正兰亭超细黑简体" pitchFamily="2" charset="-122"/>
                <a:ea typeface="方正兰亭超细黑简体" pitchFamily="2" charset="-122"/>
                <a:cs typeface="Times New Roman" panose="02020603050405020304" pitchFamily="18" charset="0"/>
              </a:rPr>
              <a:t> </a:t>
            </a:r>
            <a:r>
              <a:rPr kumimoji="0" lang="en-US" altLang="zh-CN" sz="2267" b="1" i="0" u="none" strike="noStrike" kern="100" cap="none" spc="0" normalizeH="0" baseline="0" noProof="0" dirty="0">
                <a:ln>
                  <a:noFill/>
                </a:ln>
                <a:solidFill>
                  <a:prstClr val="white"/>
                </a:solidFill>
                <a:effectLst/>
                <a:uLnTx/>
                <a:uFillTx/>
                <a:latin typeface="方正兰亭超细黑简体" pitchFamily="2" charset="-122"/>
                <a:ea typeface="方正兰亭超细黑简体" pitchFamily="2" charset="-122"/>
                <a:cs typeface="Times New Roman" panose="02020603050405020304" pitchFamily="18" charset="0"/>
              </a:rPr>
              <a:t>/ </a:t>
            </a:r>
            <a:r>
              <a:rPr kumimoji="0" lang="zh-CN" altLang="en-US" sz="2267" b="1" i="0" u="none" strike="noStrike" kern="100" cap="none" spc="0" normalizeH="0" baseline="0" noProof="0" dirty="0">
                <a:ln>
                  <a:noFill/>
                </a:ln>
                <a:solidFill>
                  <a:prstClr val="white"/>
                </a:solidFill>
                <a:effectLst/>
                <a:uLnTx/>
                <a:uFillTx/>
                <a:latin typeface="方正兰亭超细黑简体" pitchFamily="2" charset="-122"/>
                <a:ea typeface="方正兰亭超细黑简体" pitchFamily="2" charset="-122"/>
                <a:cs typeface="Times New Roman" panose="02020603050405020304" pitchFamily="18" charset="0"/>
              </a:rPr>
              <a:t>可行性研究的前提</a:t>
            </a:r>
            <a:endParaRPr kumimoji="0" lang="zh-CN" altLang="zh-CN" sz="2267" b="1" i="0" u="none" strike="noStrike" kern="100" cap="none" spc="0" normalizeH="0" baseline="0" noProof="0" dirty="0">
              <a:ln>
                <a:noFill/>
              </a:ln>
              <a:solidFill>
                <a:prstClr val="white"/>
              </a:solidFill>
              <a:effectLst/>
              <a:uLnTx/>
              <a:uFillTx/>
              <a:latin typeface="方正兰亭超细黑简体" pitchFamily="2" charset="-122"/>
              <a:ea typeface="方正兰亭超细黑简体" pitchFamily="2" charset="-122"/>
              <a:cs typeface="Times New Roman" panose="02020603050405020304" pitchFamily="18" charset="0"/>
            </a:endParaRPr>
          </a:p>
        </p:txBody>
      </p:sp>
      <p:sp>
        <p:nvSpPr>
          <p:cNvPr id="34" name="矩形 33">
            <a:extLst>
              <a:ext uri="{FF2B5EF4-FFF2-40B4-BE49-F238E27FC236}">
                <a16:creationId xmlns:a16="http://schemas.microsoft.com/office/drawing/2014/main" id="{0C6B008C-3E7C-4B58-B203-0A1C365265A5}"/>
              </a:ext>
            </a:extLst>
          </p:cNvPr>
          <p:cNvSpPr/>
          <p:nvPr/>
        </p:nvSpPr>
        <p:spPr>
          <a:xfrm>
            <a:off x="5957896" y="2382434"/>
            <a:ext cx="3627419" cy="441211"/>
          </a:xfrm>
          <a:prstGeom prst="rect">
            <a:avLst/>
          </a:prstGeom>
        </p:spPr>
        <p:txBody>
          <a:bodyPr wrap="square" lIns="91440" tIns="45720" rIns="91440" bIns="4572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267" b="1" i="0" u="none" strike="noStrike" kern="100" cap="none" spc="0" normalizeH="0" baseline="0" noProof="0" dirty="0">
                <a:ln>
                  <a:noFill/>
                </a:ln>
                <a:solidFill>
                  <a:prstClr val="white"/>
                </a:solidFill>
                <a:effectLst/>
                <a:uLnTx/>
                <a:uFillTx/>
                <a:latin typeface="方正兰亭超细黑简体" pitchFamily="2" charset="-122"/>
                <a:ea typeface="方正兰亭超细黑简体" pitchFamily="2" charset="-122"/>
                <a:cs typeface="Times New Roman" panose="02020603050405020304" pitchFamily="18" charset="0"/>
              </a:rPr>
              <a:t>02 / </a:t>
            </a:r>
            <a:r>
              <a:rPr kumimoji="0" lang="zh-CN" altLang="en-US" sz="2267" b="1" i="0" u="none" strike="noStrike" kern="100" cap="none" spc="0" normalizeH="0" baseline="0" noProof="0" dirty="0">
                <a:ln>
                  <a:noFill/>
                </a:ln>
                <a:solidFill>
                  <a:prstClr val="white"/>
                </a:solidFill>
                <a:effectLst/>
                <a:uLnTx/>
                <a:uFillTx/>
                <a:latin typeface="方正兰亭超细黑简体" pitchFamily="2" charset="-122"/>
                <a:ea typeface="方正兰亭超细黑简体" pitchFamily="2" charset="-122"/>
                <a:cs typeface="Times New Roman" panose="02020603050405020304" pitchFamily="18" charset="0"/>
              </a:rPr>
              <a:t>对现有系统的分析</a:t>
            </a:r>
            <a:endParaRPr kumimoji="0" lang="zh-CN" altLang="zh-CN" sz="2267" b="1" i="0" u="none" strike="noStrike" kern="100" cap="none" spc="0" normalizeH="0" baseline="0" noProof="0" dirty="0">
              <a:ln>
                <a:noFill/>
              </a:ln>
              <a:solidFill>
                <a:prstClr val="white"/>
              </a:solidFill>
              <a:effectLst/>
              <a:uLnTx/>
              <a:uFillTx/>
              <a:latin typeface="方正兰亭超细黑简体" pitchFamily="2" charset="-122"/>
              <a:ea typeface="方正兰亭超细黑简体" pitchFamily="2" charset="-122"/>
              <a:cs typeface="Times New Roman" panose="02020603050405020304" pitchFamily="18" charset="0"/>
            </a:endParaRPr>
          </a:p>
        </p:txBody>
      </p:sp>
      <p:sp>
        <p:nvSpPr>
          <p:cNvPr id="35" name="矩形 34">
            <a:extLst>
              <a:ext uri="{FF2B5EF4-FFF2-40B4-BE49-F238E27FC236}">
                <a16:creationId xmlns:a16="http://schemas.microsoft.com/office/drawing/2014/main" id="{933CE96E-9222-4766-A997-D46373952BC2}"/>
              </a:ext>
            </a:extLst>
          </p:cNvPr>
          <p:cNvSpPr/>
          <p:nvPr/>
        </p:nvSpPr>
        <p:spPr>
          <a:xfrm>
            <a:off x="5957893" y="2886437"/>
            <a:ext cx="3986332" cy="441211"/>
          </a:xfrm>
          <a:prstGeom prst="rect">
            <a:avLst/>
          </a:prstGeom>
        </p:spPr>
        <p:txBody>
          <a:bodyPr wrap="square" lIns="91440" tIns="45720" rIns="91440" bIns="4572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267" b="1" i="0" u="none" strike="noStrike" kern="100" cap="none" spc="0" normalizeH="0" baseline="0" noProof="0" dirty="0">
                <a:ln>
                  <a:noFill/>
                </a:ln>
                <a:solidFill>
                  <a:prstClr val="white"/>
                </a:solidFill>
                <a:effectLst/>
                <a:uLnTx/>
                <a:uFillTx/>
                <a:latin typeface="方正兰亭超细黑简体" pitchFamily="2" charset="-122"/>
                <a:ea typeface="方正兰亭超细黑简体" pitchFamily="2" charset="-122"/>
                <a:cs typeface="Times New Roman" panose="02020603050405020304" pitchFamily="18" charset="0"/>
              </a:rPr>
              <a:t>03 / </a:t>
            </a:r>
            <a:r>
              <a:rPr kumimoji="0" lang="zh-CN" altLang="en-US" sz="2267" b="1" i="0" u="none" strike="noStrike" kern="100" cap="none" spc="0" normalizeH="0" baseline="0" noProof="0" dirty="0">
                <a:ln>
                  <a:noFill/>
                </a:ln>
                <a:solidFill>
                  <a:prstClr val="white"/>
                </a:solidFill>
                <a:effectLst/>
                <a:uLnTx/>
                <a:uFillTx/>
                <a:latin typeface="方正兰亭超细黑简体" pitchFamily="2" charset="-122"/>
                <a:ea typeface="方正兰亭超细黑简体" pitchFamily="2" charset="-122"/>
                <a:cs typeface="Times New Roman" panose="02020603050405020304" pitchFamily="18" charset="0"/>
              </a:rPr>
              <a:t>所建议技术可行性分析</a:t>
            </a:r>
            <a:endParaRPr kumimoji="0" lang="zh-CN" altLang="zh-CN" sz="2267" b="1" i="0" u="none" strike="noStrike" kern="100" cap="none" spc="0" normalizeH="0" baseline="0" noProof="0" dirty="0">
              <a:ln>
                <a:noFill/>
              </a:ln>
              <a:solidFill>
                <a:prstClr val="white"/>
              </a:solidFill>
              <a:effectLst/>
              <a:uLnTx/>
              <a:uFillTx/>
              <a:latin typeface="方正兰亭超细黑简体" pitchFamily="2" charset="-122"/>
              <a:ea typeface="方正兰亭超细黑简体" pitchFamily="2" charset="-122"/>
              <a:cs typeface="Times New Roman" panose="02020603050405020304" pitchFamily="18" charset="0"/>
            </a:endParaRPr>
          </a:p>
        </p:txBody>
      </p:sp>
      <p:sp>
        <p:nvSpPr>
          <p:cNvPr id="36" name="矩形 35">
            <a:extLst>
              <a:ext uri="{FF2B5EF4-FFF2-40B4-BE49-F238E27FC236}">
                <a16:creationId xmlns:a16="http://schemas.microsoft.com/office/drawing/2014/main" id="{F92763CB-C238-4E33-B699-03B51CCFBC28}"/>
              </a:ext>
            </a:extLst>
          </p:cNvPr>
          <p:cNvSpPr/>
          <p:nvPr/>
        </p:nvSpPr>
        <p:spPr>
          <a:xfrm>
            <a:off x="5974420" y="4287315"/>
            <a:ext cx="4056270" cy="441211"/>
          </a:xfrm>
          <a:prstGeom prst="rect">
            <a:avLst/>
          </a:prstGeom>
        </p:spPr>
        <p:txBody>
          <a:bodyPr wrap="square" lIns="91440" tIns="45720" rIns="91440" bIns="4572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267" b="1" i="0" u="none" strike="noStrike" kern="100" cap="none" spc="0" normalizeH="0" baseline="0" noProof="0" dirty="0">
                <a:ln>
                  <a:noFill/>
                </a:ln>
                <a:solidFill>
                  <a:prstClr val="white"/>
                </a:solidFill>
                <a:effectLst/>
                <a:uLnTx/>
                <a:uFillTx/>
                <a:latin typeface="方正兰亭超细黑简体" pitchFamily="2" charset="-122"/>
                <a:ea typeface="方正兰亭超细黑简体" pitchFamily="2" charset="-122"/>
                <a:cs typeface="Times New Roman" panose="02020603050405020304" pitchFamily="18" charset="0"/>
              </a:rPr>
              <a:t>06/</a:t>
            </a:r>
            <a:r>
              <a:rPr kumimoji="0" lang="zh-CN" altLang="en-US" sz="2267" b="1" i="0" u="none" strike="noStrike" kern="100" cap="none" spc="0" normalizeH="0" baseline="0" noProof="0" dirty="0">
                <a:ln>
                  <a:noFill/>
                </a:ln>
                <a:solidFill>
                  <a:prstClr val="white"/>
                </a:solidFill>
                <a:effectLst/>
                <a:uLnTx/>
                <a:uFillTx/>
                <a:latin typeface="方正兰亭超细黑简体" pitchFamily="2" charset="-122"/>
                <a:ea typeface="方正兰亭超细黑简体" pitchFamily="2" charset="-122"/>
                <a:cs typeface="Times New Roman" panose="02020603050405020304" pitchFamily="18" charset="0"/>
              </a:rPr>
              <a:t>可选择的其他系统方案</a:t>
            </a:r>
            <a:endParaRPr kumimoji="0" lang="zh-CN" altLang="zh-CN" sz="2267" b="1" i="0" u="none" strike="noStrike" kern="100" cap="none" spc="0" normalizeH="0" baseline="0" noProof="0" dirty="0">
              <a:ln>
                <a:noFill/>
              </a:ln>
              <a:solidFill>
                <a:prstClr val="white"/>
              </a:solidFill>
              <a:effectLst/>
              <a:uLnTx/>
              <a:uFillTx/>
              <a:latin typeface="方正兰亭超细黑简体" pitchFamily="2" charset="-122"/>
              <a:ea typeface="方正兰亭超细黑简体" pitchFamily="2" charset="-122"/>
              <a:cs typeface="Times New Roman" panose="02020603050405020304" pitchFamily="18" charset="0"/>
            </a:endParaRPr>
          </a:p>
        </p:txBody>
      </p:sp>
      <p:sp>
        <p:nvSpPr>
          <p:cNvPr id="38" name="矩形 37">
            <a:extLst>
              <a:ext uri="{FF2B5EF4-FFF2-40B4-BE49-F238E27FC236}">
                <a16:creationId xmlns:a16="http://schemas.microsoft.com/office/drawing/2014/main" id="{F5A57916-336A-4555-818A-E97CB84D9B45}"/>
              </a:ext>
            </a:extLst>
          </p:cNvPr>
          <p:cNvSpPr/>
          <p:nvPr/>
        </p:nvSpPr>
        <p:spPr>
          <a:xfrm>
            <a:off x="5944471" y="3365447"/>
            <a:ext cx="3860439" cy="441211"/>
          </a:xfrm>
          <a:prstGeom prst="rect">
            <a:avLst/>
          </a:prstGeom>
        </p:spPr>
        <p:txBody>
          <a:bodyPr wrap="square" lIns="91440" tIns="45720" rIns="91440" bIns="4572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267" b="1" i="0" u="none" strike="noStrike" kern="100" cap="none" spc="0" normalizeH="0" baseline="0" noProof="0" dirty="0">
                <a:ln>
                  <a:noFill/>
                </a:ln>
                <a:solidFill>
                  <a:prstClr val="white"/>
                </a:solidFill>
                <a:effectLst/>
                <a:uLnTx/>
                <a:uFillTx/>
                <a:latin typeface="方正兰亭超细黑简体" pitchFamily="2" charset="-122"/>
                <a:ea typeface="方正兰亭超细黑简体" pitchFamily="2" charset="-122"/>
                <a:cs typeface="Times New Roman" panose="02020603050405020304" pitchFamily="18" charset="0"/>
              </a:rPr>
              <a:t>04 / </a:t>
            </a:r>
            <a:r>
              <a:rPr kumimoji="0" lang="zh-CN" altLang="en-US" sz="2267" b="1" i="0" u="none" strike="noStrike" kern="100" cap="none" spc="0" normalizeH="0" baseline="0" noProof="0" dirty="0">
                <a:ln>
                  <a:noFill/>
                </a:ln>
                <a:solidFill>
                  <a:prstClr val="white"/>
                </a:solidFill>
                <a:effectLst/>
                <a:uLnTx/>
                <a:uFillTx/>
                <a:latin typeface="方正兰亭超细黑简体" pitchFamily="2" charset="-122"/>
                <a:ea typeface="方正兰亭超细黑简体" pitchFamily="2" charset="-122"/>
                <a:cs typeface="Times New Roman" panose="02020603050405020304" pitchFamily="18" charset="0"/>
              </a:rPr>
              <a:t>所建议经济可行性分析</a:t>
            </a:r>
            <a:endParaRPr kumimoji="0" lang="zh-CN" altLang="zh-CN" sz="2267" b="1" i="0" u="none" strike="noStrike" kern="100" cap="none" spc="0" normalizeH="0" baseline="0" noProof="0" dirty="0">
              <a:ln>
                <a:noFill/>
              </a:ln>
              <a:solidFill>
                <a:prstClr val="white"/>
              </a:solidFill>
              <a:effectLst/>
              <a:uLnTx/>
              <a:uFillTx/>
              <a:latin typeface="方正兰亭超细黑简体" pitchFamily="2" charset="-122"/>
              <a:ea typeface="方正兰亭超细黑简体" pitchFamily="2" charset="-122"/>
              <a:cs typeface="Times New Roman" panose="02020603050405020304" pitchFamily="18" charset="0"/>
            </a:endParaRPr>
          </a:p>
        </p:txBody>
      </p:sp>
      <p:sp>
        <p:nvSpPr>
          <p:cNvPr id="2" name="矩形 1">
            <a:extLst>
              <a:ext uri="{FF2B5EF4-FFF2-40B4-BE49-F238E27FC236}">
                <a16:creationId xmlns:a16="http://schemas.microsoft.com/office/drawing/2014/main" id="{60D6AD01-1BC5-43AB-8775-453E388CDFF0}"/>
              </a:ext>
            </a:extLst>
          </p:cNvPr>
          <p:cNvSpPr/>
          <p:nvPr/>
        </p:nvSpPr>
        <p:spPr>
          <a:xfrm>
            <a:off x="5977523" y="3800411"/>
            <a:ext cx="3794334" cy="44165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270" b="1" i="0" u="none" strike="noStrike" kern="100" cap="none" spc="0" normalizeH="0" baseline="0" noProof="0" dirty="0">
                <a:ln>
                  <a:noFill/>
                </a:ln>
                <a:solidFill>
                  <a:prstClr val="white"/>
                </a:solidFill>
                <a:effectLst/>
                <a:uLnTx/>
                <a:uFillTx/>
                <a:latin typeface="方正兰亭超细黑简体" pitchFamily="2" charset="-122"/>
                <a:ea typeface="方正兰亭超细黑简体" pitchFamily="2" charset="-122"/>
                <a:cs typeface="Times New Roman" panose="02020603050405020304" pitchFamily="18" charset="0"/>
              </a:rPr>
              <a:t>05/ </a:t>
            </a:r>
            <a:r>
              <a:rPr kumimoji="0" lang="zh-CN" altLang="en-US" sz="2270" b="1" i="0" u="none" strike="noStrike" kern="100" cap="none" spc="0" normalizeH="0" baseline="0" noProof="0" dirty="0">
                <a:ln>
                  <a:noFill/>
                </a:ln>
                <a:solidFill>
                  <a:prstClr val="white"/>
                </a:solidFill>
                <a:effectLst/>
                <a:uLnTx/>
                <a:uFillTx/>
                <a:latin typeface="方正兰亭超细黑简体" pitchFamily="2" charset="-122"/>
                <a:ea typeface="方正兰亭超细黑简体" pitchFamily="2" charset="-122"/>
                <a:cs typeface="Times New Roman" panose="02020603050405020304" pitchFamily="18" charset="0"/>
              </a:rPr>
              <a:t>社会因素可行性分析</a:t>
            </a:r>
            <a:endParaRPr kumimoji="0" lang="zh-CN" altLang="zh-CN" sz="2270" b="1" i="0" u="none" strike="noStrike" kern="100" cap="none" spc="0" normalizeH="0" baseline="0" noProof="0" dirty="0">
              <a:ln>
                <a:noFill/>
              </a:ln>
              <a:solidFill>
                <a:prstClr val="white"/>
              </a:solidFill>
              <a:effectLst/>
              <a:uLnTx/>
              <a:uFillTx/>
              <a:latin typeface="方正兰亭超细黑简体" pitchFamily="2" charset="-122"/>
              <a:ea typeface="方正兰亭超细黑简体" pitchFamily="2" charset="-122"/>
              <a:cs typeface="Times New Roman" panose="02020603050405020304" pitchFamily="18" charset="0"/>
            </a:endParaRPr>
          </a:p>
        </p:txBody>
      </p:sp>
    </p:spTree>
    <p:extLst>
      <p:ext uri="{BB962C8B-B14F-4D97-AF65-F5344CB8AC3E}">
        <p14:creationId xmlns:p14="http://schemas.microsoft.com/office/powerpoint/2010/main" val="21548494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66667" fill="hold" nodeType="after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500" fill="hold"/>
                                        <p:tgtEl>
                                          <p:spTgt spid="29"/>
                                        </p:tgtEl>
                                        <p:attrNameLst>
                                          <p:attrName>ppt_x</p:attrName>
                                        </p:attrNameLst>
                                      </p:cBhvr>
                                      <p:tavLst>
                                        <p:tav tm="0">
                                          <p:val>
                                            <p:strVal val="0-#ppt_w/2"/>
                                          </p:val>
                                        </p:tav>
                                        <p:tav tm="100000">
                                          <p:val>
                                            <p:strVal val="#ppt_x"/>
                                          </p:val>
                                        </p:tav>
                                      </p:tavLst>
                                    </p:anim>
                                    <p:anim calcmode="lin" valueType="num">
                                      <p:cBhvr additive="base">
                                        <p:cTn id="8" dur="500" fill="hold"/>
                                        <p:tgtEl>
                                          <p:spTgt spid="29"/>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1" fill="hold" nodeType="afterEffect">
                                  <p:stCondLst>
                                    <p:cond delay="0"/>
                                  </p:stCondLst>
                                  <p:childTnLst>
                                    <p:set>
                                      <p:cBhvr>
                                        <p:cTn id="11" dur="1" fill="hold">
                                          <p:stCondLst>
                                            <p:cond delay="0"/>
                                          </p:stCondLst>
                                        </p:cTn>
                                        <p:tgtEl>
                                          <p:spTgt spid="32"/>
                                        </p:tgtEl>
                                        <p:attrNameLst>
                                          <p:attrName>style.visibility</p:attrName>
                                        </p:attrNameLst>
                                      </p:cBhvr>
                                      <p:to>
                                        <p:strVal val="visible"/>
                                      </p:to>
                                    </p:set>
                                    <p:anim calcmode="lin" valueType="num">
                                      <p:cBhvr additive="base">
                                        <p:cTn id="12" dur="500" fill="hold"/>
                                        <p:tgtEl>
                                          <p:spTgt spid="32"/>
                                        </p:tgtEl>
                                        <p:attrNameLst>
                                          <p:attrName>ppt_x</p:attrName>
                                        </p:attrNameLst>
                                      </p:cBhvr>
                                      <p:tavLst>
                                        <p:tav tm="0">
                                          <p:val>
                                            <p:strVal val="#ppt_x"/>
                                          </p:val>
                                        </p:tav>
                                        <p:tav tm="100000">
                                          <p:val>
                                            <p:strVal val="#ppt_x"/>
                                          </p:val>
                                        </p:tav>
                                      </p:tavLst>
                                    </p:anim>
                                    <p:anim calcmode="lin" valueType="num">
                                      <p:cBhvr additive="base">
                                        <p:cTn id="13" dur="500" fill="hold"/>
                                        <p:tgtEl>
                                          <p:spTgt spid="32"/>
                                        </p:tgtEl>
                                        <p:attrNameLst>
                                          <p:attrName>ppt_y</p:attrName>
                                        </p:attrNameLst>
                                      </p:cBhvr>
                                      <p:tavLst>
                                        <p:tav tm="0">
                                          <p:val>
                                            <p:strVal val="0-#ppt_h/2"/>
                                          </p:val>
                                        </p:tav>
                                        <p:tav tm="100000">
                                          <p:val>
                                            <p:strVal val="#ppt_y"/>
                                          </p:val>
                                        </p:tav>
                                      </p:tavLst>
                                    </p:anim>
                                  </p:childTnLst>
                                </p:cTn>
                              </p:par>
                            </p:childTnLst>
                          </p:cTn>
                        </p:par>
                        <p:par>
                          <p:cTn id="14" fill="hold">
                            <p:stCondLst>
                              <p:cond delay="1000"/>
                            </p:stCondLst>
                            <p:childTnLst>
                              <p:par>
                                <p:cTn id="15" presetID="50" presetClass="entr" presetSubtype="0" decel="100000" fill="hold" grpId="0" nodeType="afterEffect">
                                  <p:stCondLst>
                                    <p:cond delay="0"/>
                                  </p:stCondLst>
                                  <p:iterate type="lt">
                                    <p:tmPct val="10000"/>
                                  </p:iterate>
                                  <p:childTnLst>
                                    <p:set>
                                      <p:cBhvr>
                                        <p:cTn id="16" dur="1" fill="hold">
                                          <p:stCondLst>
                                            <p:cond delay="0"/>
                                          </p:stCondLst>
                                        </p:cTn>
                                        <p:tgtEl>
                                          <p:spTgt spid="33"/>
                                        </p:tgtEl>
                                        <p:attrNameLst>
                                          <p:attrName>style.visibility</p:attrName>
                                        </p:attrNameLst>
                                      </p:cBhvr>
                                      <p:to>
                                        <p:strVal val="visible"/>
                                      </p:to>
                                    </p:set>
                                    <p:anim calcmode="lin" valueType="num">
                                      <p:cBhvr>
                                        <p:cTn id="17" dur="100" fill="hold"/>
                                        <p:tgtEl>
                                          <p:spTgt spid="33"/>
                                        </p:tgtEl>
                                        <p:attrNameLst>
                                          <p:attrName>ppt_w</p:attrName>
                                        </p:attrNameLst>
                                      </p:cBhvr>
                                      <p:tavLst>
                                        <p:tav tm="0">
                                          <p:val>
                                            <p:strVal val="#ppt_w+.3"/>
                                          </p:val>
                                        </p:tav>
                                        <p:tav tm="100000">
                                          <p:val>
                                            <p:strVal val="#ppt_w"/>
                                          </p:val>
                                        </p:tav>
                                      </p:tavLst>
                                    </p:anim>
                                    <p:anim calcmode="lin" valueType="num">
                                      <p:cBhvr>
                                        <p:cTn id="18" dur="100" fill="hold"/>
                                        <p:tgtEl>
                                          <p:spTgt spid="33"/>
                                        </p:tgtEl>
                                        <p:attrNameLst>
                                          <p:attrName>ppt_h</p:attrName>
                                        </p:attrNameLst>
                                      </p:cBhvr>
                                      <p:tavLst>
                                        <p:tav tm="0">
                                          <p:val>
                                            <p:strVal val="#ppt_h"/>
                                          </p:val>
                                        </p:tav>
                                        <p:tav tm="100000">
                                          <p:val>
                                            <p:strVal val="#ppt_h"/>
                                          </p:val>
                                        </p:tav>
                                      </p:tavLst>
                                    </p:anim>
                                    <p:animEffect transition="in" filter="fade">
                                      <p:cBhvr>
                                        <p:cTn id="19" dur="100"/>
                                        <p:tgtEl>
                                          <p:spTgt spid="33"/>
                                        </p:tgtEl>
                                      </p:cBhvr>
                                    </p:animEffect>
                                  </p:childTnLst>
                                </p:cTn>
                              </p:par>
                            </p:childTnLst>
                          </p:cTn>
                        </p:par>
                        <p:par>
                          <p:cTn id="20" fill="hold">
                            <p:stCondLst>
                              <p:cond delay="1200"/>
                            </p:stCondLst>
                            <p:childTnLst>
                              <p:par>
                                <p:cTn id="21" presetID="50" presetClass="entr" presetSubtype="0" decel="100000" fill="hold" grpId="0" nodeType="afterEffect">
                                  <p:stCondLst>
                                    <p:cond delay="0"/>
                                  </p:stCondLst>
                                  <p:iterate type="lt">
                                    <p:tmPct val="10000"/>
                                  </p:iterate>
                                  <p:childTnLst>
                                    <p:set>
                                      <p:cBhvr>
                                        <p:cTn id="22" dur="1" fill="hold">
                                          <p:stCondLst>
                                            <p:cond delay="0"/>
                                          </p:stCondLst>
                                        </p:cTn>
                                        <p:tgtEl>
                                          <p:spTgt spid="34"/>
                                        </p:tgtEl>
                                        <p:attrNameLst>
                                          <p:attrName>style.visibility</p:attrName>
                                        </p:attrNameLst>
                                      </p:cBhvr>
                                      <p:to>
                                        <p:strVal val="visible"/>
                                      </p:to>
                                    </p:set>
                                    <p:anim calcmode="lin" valueType="num">
                                      <p:cBhvr>
                                        <p:cTn id="23" dur="100" fill="hold"/>
                                        <p:tgtEl>
                                          <p:spTgt spid="34"/>
                                        </p:tgtEl>
                                        <p:attrNameLst>
                                          <p:attrName>ppt_w</p:attrName>
                                        </p:attrNameLst>
                                      </p:cBhvr>
                                      <p:tavLst>
                                        <p:tav tm="0">
                                          <p:val>
                                            <p:strVal val="#ppt_w+.3"/>
                                          </p:val>
                                        </p:tav>
                                        <p:tav tm="100000">
                                          <p:val>
                                            <p:strVal val="#ppt_w"/>
                                          </p:val>
                                        </p:tav>
                                      </p:tavLst>
                                    </p:anim>
                                    <p:anim calcmode="lin" valueType="num">
                                      <p:cBhvr>
                                        <p:cTn id="24" dur="100" fill="hold"/>
                                        <p:tgtEl>
                                          <p:spTgt spid="34"/>
                                        </p:tgtEl>
                                        <p:attrNameLst>
                                          <p:attrName>ppt_h</p:attrName>
                                        </p:attrNameLst>
                                      </p:cBhvr>
                                      <p:tavLst>
                                        <p:tav tm="0">
                                          <p:val>
                                            <p:strVal val="#ppt_h"/>
                                          </p:val>
                                        </p:tav>
                                        <p:tav tm="100000">
                                          <p:val>
                                            <p:strVal val="#ppt_h"/>
                                          </p:val>
                                        </p:tav>
                                      </p:tavLst>
                                    </p:anim>
                                    <p:animEffect transition="in" filter="fade">
                                      <p:cBhvr>
                                        <p:cTn id="25" dur="100"/>
                                        <p:tgtEl>
                                          <p:spTgt spid="34"/>
                                        </p:tgtEl>
                                      </p:cBhvr>
                                    </p:animEffect>
                                  </p:childTnLst>
                                </p:cTn>
                              </p:par>
                            </p:childTnLst>
                          </p:cTn>
                        </p:par>
                        <p:par>
                          <p:cTn id="26" fill="hold">
                            <p:stCondLst>
                              <p:cond delay="1400"/>
                            </p:stCondLst>
                            <p:childTnLst>
                              <p:par>
                                <p:cTn id="27" presetID="50" presetClass="entr" presetSubtype="0" decel="100000" fill="hold" grpId="0" nodeType="afterEffect">
                                  <p:stCondLst>
                                    <p:cond delay="0"/>
                                  </p:stCondLst>
                                  <p:iterate type="lt">
                                    <p:tmPct val="10000"/>
                                  </p:iterate>
                                  <p:childTnLst>
                                    <p:set>
                                      <p:cBhvr>
                                        <p:cTn id="28" dur="1" fill="hold">
                                          <p:stCondLst>
                                            <p:cond delay="0"/>
                                          </p:stCondLst>
                                        </p:cTn>
                                        <p:tgtEl>
                                          <p:spTgt spid="35"/>
                                        </p:tgtEl>
                                        <p:attrNameLst>
                                          <p:attrName>style.visibility</p:attrName>
                                        </p:attrNameLst>
                                      </p:cBhvr>
                                      <p:to>
                                        <p:strVal val="visible"/>
                                      </p:to>
                                    </p:set>
                                    <p:anim calcmode="lin" valueType="num">
                                      <p:cBhvr>
                                        <p:cTn id="29" dur="100" fill="hold"/>
                                        <p:tgtEl>
                                          <p:spTgt spid="35"/>
                                        </p:tgtEl>
                                        <p:attrNameLst>
                                          <p:attrName>ppt_w</p:attrName>
                                        </p:attrNameLst>
                                      </p:cBhvr>
                                      <p:tavLst>
                                        <p:tav tm="0">
                                          <p:val>
                                            <p:strVal val="#ppt_w+.3"/>
                                          </p:val>
                                        </p:tav>
                                        <p:tav tm="100000">
                                          <p:val>
                                            <p:strVal val="#ppt_w"/>
                                          </p:val>
                                        </p:tav>
                                      </p:tavLst>
                                    </p:anim>
                                    <p:anim calcmode="lin" valueType="num">
                                      <p:cBhvr>
                                        <p:cTn id="30" dur="100" fill="hold"/>
                                        <p:tgtEl>
                                          <p:spTgt spid="35"/>
                                        </p:tgtEl>
                                        <p:attrNameLst>
                                          <p:attrName>ppt_h</p:attrName>
                                        </p:attrNameLst>
                                      </p:cBhvr>
                                      <p:tavLst>
                                        <p:tav tm="0">
                                          <p:val>
                                            <p:strVal val="#ppt_h"/>
                                          </p:val>
                                        </p:tav>
                                        <p:tav tm="100000">
                                          <p:val>
                                            <p:strVal val="#ppt_h"/>
                                          </p:val>
                                        </p:tav>
                                      </p:tavLst>
                                    </p:anim>
                                    <p:animEffect transition="in" filter="fade">
                                      <p:cBhvr>
                                        <p:cTn id="31" dur="100"/>
                                        <p:tgtEl>
                                          <p:spTgt spid="35"/>
                                        </p:tgtEl>
                                      </p:cBhvr>
                                    </p:animEffect>
                                  </p:childTnLst>
                                </p:cTn>
                              </p:par>
                            </p:childTnLst>
                          </p:cTn>
                        </p:par>
                        <p:par>
                          <p:cTn id="32" fill="hold">
                            <p:stCondLst>
                              <p:cond delay="1620"/>
                            </p:stCondLst>
                            <p:childTnLst>
                              <p:par>
                                <p:cTn id="33" presetID="50" presetClass="entr" presetSubtype="0" decel="100000" fill="hold" grpId="0" nodeType="afterEffect">
                                  <p:stCondLst>
                                    <p:cond delay="0"/>
                                  </p:stCondLst>
                                  <p:iterate type="lt">
                                    <p:tmPct val="10000"/>
                                  </p:iterate>
                                  <p:childTnLst>
                                    <p:set>
                                      <p:cBhvr>
                                        <p:cTn id="34" dur="1" fill="hold">
                                          <p:stCondLst>
                                            <p:cond delay="0"/>
                                          </p:stCondLst>
                                        </p:cTn>
                                        <p:tgtEl>
                                          <p:spTgt spid="36"/>
                                        </p:tgtEl>
                                        <p:attrNameLst>
                                          <p:attrName>style.visibility</p:attrName>
                                        </p:attrNameLst>
                                      </p:cBhvr>
                                      <p:to>
                                        <p:strVal val="visible"/>
                                      </p:to>
                                    </p:set>
                                    <p:anim calcmode="lin" valueType="num">
                                      <p:cBhvr>
                                        <p:cTn id="35" dur="100" fill="hold"/>
                                        <p:tgtEl>
                                          <p:spTgt spid="36"/>
                                        </p:tgtEl>
                                        <p:attrNameLst>
                                          <p:attrName>ppt_w</p:attrName>
                                        </p:attrNameLst>
                                      </p:cBhvr>
                                      <p:tavLst>
                                        <p:tav tm="0">
                                          <p:val>
                                            <p:strVal val="#ppt_w+.3"/>
                                          </p:val>
                                        </p:tav>
                                        <p:tav tm="100000">
                                          <p:val>
                                            <p:strVal val="#ppt_w"/>
                                          </p:val>
                                        </p:tav>
                                      </p:tavLst>
                                    </p:anim>
                                    <p:anim calcmode="lin" valueType="num">
                                      <p:cBhvr>
                                        <p:cTn id="36" dur="100" fill="hold"/>
                                        <p:tgtEl>
                                          <p:spTgt spid="36"/>
                                        </p:tgtEl>
                                        <p:attrNameLst>
                                          <p:attrName>ppt_h</p:attrName>
                                        </p:attrNameLst>
                                      </p:cBhvr>
                                      <p:tavLst>
                                        <p:tav tm="0">
                                          <p:val>
                                            <p:strVal val="#ppt_h"/>
                                          </p:val>
                                        </p:tav>
                                        <p:tav tm="100000">
                                          <p:val>
                                            <p:strVal val="#ppt_h"/>
                                          </p:val>
                                        </p:tav>
                                      </p:tavLst>
                                    </p:anim>
                                    <p:animEffect transition="in" filter="fade">
                                      <p:cBhvr>
                                        <p:cTn id="37" dur="100"/>
                                        <p:tgtEl>
                                          <p:spTgt spid="36"/>
                                        </p:tgtEl>
                                      </p:cBhvr>
                                    </p:animEffect>
                                  </p:childTnLst>
                                </p:cTn>
                              </p:par>
                            </p:childTnLst>
                          </p:cTn>
                        </p:par>
                        <p:par>
                          <p:cTn id="38" fill="hold">
                            <p:stCondLst>
                              <p:cond delay="1840"/>
                            </p:stCondLst>
                            <p:childTnLst>
                              <p:par>
                                <p:cTn id="39" presetID="50" presetClass="entr" presetSubtype="0" decel="100000" fill="hold" grpId="0" nodeType="afterEffect">
                                  <p:stCondLst>
                                    <p:cond delay="0"/>
                                  </p:stCondLst>
                                  <p:iterate type="lt">
                                    <p:tmPct val="10000"/>
                                  </p:iterate>
                                  <p:childTnLst>
                                    <p:set>
                                      <p:cBhvr>
                                        <p:cTn id="40" dur="1" fill="hold">
                                          <p:stCondLst>
                                            <p:cond delay="0"/>
                                          </p:stCondLst>
                                        </p:cTn>
                                        <p:tgtEl>
                                          <p:spTgt spid="38"/>
                                        </p:tgtEl>
                                        <p:attrNameLst>
                                          <p:attrName>style.visibility</p:attrName>
                                        </p:attrNameLst>
                                      </p:cBhvr>
                                      <p:to>
                                        <p:strVal val="visible"/>
                                      </p:to>
                                    </p:set>
                                    <p:anim calcmode="lin" valueType="num">
                                      <p:cBhvr>
                                        <p:cTn id="41" dur="100" fill="hold"/>
                                        <p:tgtEl>
                                          <p:spTgt spid="38"/>
                                        </p:tgtEl>
                                        <p:attrNameLst>
                                          <p:attrName>ppt_w</p:attrName>
                                        </p:attrNameLst>
                                      </p:cBhvr>
                                      <p:tavLst>
                                        <p:tav tm="0">
                                          <p:val>
                                            <p:strVal val="#ppt_w+.3"/>
                                          </p:val>
                                        </p:tav>
                                        <p:tav tm="100000">
                                          <p:val>
                                            <p:strVal val="#ppt_w"/>
                                          </p:val>
                                        </p:tav>
                                      </p:tavLst>
                                    </p:anim>
                                    <p:anim calcmode="lin" valueType="num">
                                      <p:cBhvr>
                                        <p:cTn id="42" dur="100" fill="hold"/>
                                        <p:tgtEl>
                                          <p:spTgt spid="38"/>
                                        </p:tgtEl>
                                        <p:attrNameLst>
                                          <p:attrName>ppt_h</p:attrName>
                                        </p:attrNameLst>
                                      </p:cBhvr>
                                      <p:tavLst>
                                        <p:tav tm="0">
                                          <p:val>
                                            <p:strVal val="#ppt_h"/>
                                          </p:val>
                                        </p:tav>
                                        <p:tav tm="100000">
                                          <p:val>
                                            <p:strVal val="#ppt_h"/>
                                          </p:val>
                                        </p:tav>
                                      </p:tavLst>
                                    </p:anim>
                                    <p:animEffect transition="in" filter="fade">
                                      <p:cBhvr>
                                        <p:cTn id="43" dur="1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4" grpId="0"/>
      <p:bldP spid="35" grpId="0"/>
      <p:bldP spid="36" grpId="0"/>
      <p:bldP spid="38" grpId="0"/>
    </p:bldLst>
  </p:timing>
</p:sld>
</file>

<file path=ppt/theme/theme1.xml><?xml version="1.0" encoding="utf-8"?>
<a:theme xmlns:a="http://schemas.openxmlformats.org/drawingml/2006/main" name="1_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806</TotalTime>
  <Words>2347</Words>
  <Application>Microsoft Office PowerPoint</Application>
  <PresentationFormat>宽屏</PresentationFormat>
  <Paragraphs>253</Paragraphs>
  <Slides>48</Slides>
  <Notes>4</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48</vt:i4>
      </vt:variant>
    </vt:vector>
  </HeadingPairs>
  <TitlesOfParts>
    <vt:vector size="56" baseType="lpstr">
      <vt:lpstr>等线</vt:lpstr>
      <vt:lpstr>方正兰亭超细黑简体</vt:lpstr>
      <vt:lpstr>微软雅黑</vt:lpstr>
      <vt:lpstr>微软雅黑 Light</vt:lpstr>
      <vt:lpstr>Arial</vt:lpstr>
      <vt:lpstr>Calibri</vt:lpstr>
      <vt:lpstr>Calibri Light</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surface</dc:creator>
  <cp:lastModifiedBy>chen cici</cp:lastModifiedBy>
  <cp:revision>57</cp:revision>
  <dcterms:created xsi:type="dcterms:W3CDTF">2017-08-30T16:41:04Z</dcterms:created>
  <dcterms:modified xsi:type="dcterms:W3CDTF">2019-03-31T06:31:11Z</dcterms:modified>
</cp:coreProperties>
</file>